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27" r:id="rId3"/>
    <p:sldId id="328" r:id="rId4"/>
    <p:sldId id="393" r:id="rId5"/>
    <p:sldId id="394" r:id="rId6"/>
    <p:sldId id="344" r:id="rId7"/>
    <p:sldId id="374" r:id="rId8"/>
    <p:sldId id="354" r:id="rId9"/>
    <p:sldId id="355" r:id="rId10"/>
    <p:sldId id="346" r:id="rId11"/>
    <p:sldId id="347" r:id="rId12"/>
    <p:sldId id="349" r:id="rId13"/>
    <p:sldId id="350" r:id="rId14"/>
    <p:sldId id="388" r:id="rId15"/>
    <p:sldId id="389" r:id="rId16"/>
    <p:sldId id="372" r:id="rId17"/>
    <p:sldId id="351" r:id="rId18"/>
    <p:sldId id="352" r:id="rId19"/>
    <p:sldId id="353" r:id="rId20"/>
    <p:sldId id="359" r:id="rId21"/>
    <p:sldId id="358" r:id="rId22"/>
    <p:sldId id="356" r:id="rId23"/>
    <p:sldId id="360" r:id="rId24"/>
    <p:sldId id="390" r:id="rId25"/>
    <p:sldId id="391" r:id="rId26"/>
    <p:sldId id="392" r:id="rId27"/>
    <p:sldId id="274" r:id="rId28"/>
    <p:sldId id="298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33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2" autoAdjust="0"/>
  </p:normalViewPr>
  <p:slideViewPr>
    <p:cSldViewPr>
      <p:cViewPr varScale="1">
        <p:scale>
          <a:sx n="63" d="100"/>
          <a:sy n="63" d="100"/>
        </p:scale>
        <p:origin x="77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C637FB6E-E50F-41D7-9F51-2C8F0C858B63}"/>
    <pc:docChg chg="undo custSel addSld delSld modSld sldOrd">
      <pc:chgData name="Wittman, Barry" userId="bff186cd-6ce8-41ba-8e8c-e85cdef216de" providerId="ADAL" clId="{C637FB6E-E50F-41D7-9F51-2C8F0C858B63}" dt="2025-08-21T20:04:50.892" v="1359"/>
      <pc:docMkLst>
        <pc:docMk/>
      </pc:docMkLst>
      <pc:sldChg chg="modSp modAnim">
        <pc:chgData name="Wittman, Barry" userId="bff186cd-6ce8-41ba-8e8c-e85cdef216de" providerId="ADAL" clId="{C637FB6E-E50F-41D7-9F51-2C8F0C858B63}" dt="2025-08-21T19:37:57.275" v="812"/>
        <pc:sldMkLst>
          <pc:docMk/>
          <pc:sldMk cId="0" sldId="344"/>
        </pc:sldMkLst>
        <pc:spChg chg="mod">
          <ac:chgData name="Wittman, Barry" userId="bff186cd-6ce8-41ba-8e8c-e85cdef216de" providerId="ADAL" clId="{C637FB6E-E50F-41D7-9F51-2C8F0C858B63}" dt="2025-08-21T19:29:59.559" v="50" actId="20577"/>
          <ac:spMkLst>
            <pc:docMk/>
            <pc:sldMk cId="0" sldId="344"/>
            <ac:spMk id="4" creationId="{00000000-0000-0000-0000-000000000000}"/>
          </ac:spMkLst>
        </pc:spChg>
        <pc:spChg chg="mod">
          <ac:chgData name="Wittman, Barry" userId="bff186cd-6ce8-41ba-8e8c-e85cdef216de" providerId="ADAL" clId="{C637FB6E-E50F-41D7-9F51-2C8F0C858B63}" dt="2025-08-21T19:37:38.324" v="811" actId="20577"/>
          <ac:spMkLst>
            <pc:docMk/>
            <pc:sldMk cId="0" sldId="344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C637FB6E-E50F-41D7-9F51-2C8F0C858B63}" dt="2025-08-21T19:41:49.914" v="816" actId="20577"/>
        <pc:sldMkLst>
          <pc:docMk/>
          <pc:sldMk cId="2392782548" sldId="347"/>
        </pc:sldMkLst>
        <pc:spChg chg="mod">
          <ac:chgData name="Wittman, Barry" userId="bff186cd-6ce8-41ba-8e8c-e85cdef216de" providerId="ADAL" clId="{C637FB6E-E50F-41D7-9F51-2C8F0C858B63}" dt="2025-08-21T19:41:49.914" v="816" actId="20577"/>
          <ac:spMkLst>
            <pc:docMk/>
            <pc:sldMk cId="2392782548" sldId="347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C637FB6E-E50F-41D7-9F51-2C8F0C858B63}" dt="2025-08-21T19:49:28.949" v="989" actId="20577"/>
        <pc:sldMkLst>
          <pc:docMk/>
          <pc:sldMk cId="1240435686" sldId="349"/>
        </pc:sldMkLst>
        <pc:spChg chg="mod">
          <ac:chgData name="Wittman, Barry" userId="bff186cd-6ce8-41ba-8e8c-e85cdef216de" providerId="ADAL" clId="{C637FB6E-E50F-41D7-9F51-2C8F0C858B63}" dt="2025-08-21T19:49:28.949" v="989" actId="20577"/>
          <ac:spMkLst>
            <pc:docMk/>
            <pc:sldMk cId="1240435686" sldId="349"/>
            <ac:spMk id="3" creationId="{00000000-0000-0000-0000-000000000000}"/>
          </ac:spMkLst>
        </pc:spChg>
      </pc:sldChg>
      <pc:sldChg chg="modAnim">
        <pc:chgData name="Wittman, Barry" userId="bff186cd-6ce8-41ba-8e8c-e85cdef216de" providerId="ADAL" clId="{C637FB6E-E50F-41D7-9F51-2C8F0C858B63}" dt="2025-08-21T19:51:19.665" v="992"/>
        <pc:sldMkLst>
          <pc:docMk/>
          <pc:sldMk cId="544548023" sldId="350"/>
        </pc:sldMkLst>
      </pc:sldChg>
      <pc:sldChg chg="modSp">
        <pc:chgData name="Wittman, Barry" userId="bff186cd-6ce8-41ba-8e8c-e85cdef216de" providerId="ADAL" clId="{C637FB6E-E50F-41D7-9F51-2C8F0C858B63}" dt="2025-08-21T19:57:03.918" v="1069" actId="13782"/>
        <pc:sldMkLst>
          <pc:docMk/>
          <pc:sldMk cId="2784916582" sldId="352"/>
        </pc:sldMkLst>
        <pc:spChg chg="mod">
          <ac:chgData name="Wittman, Barry" userId="bff186cd-6ce8-41ba-8e8c-e85cdef216de" providerId="ADAL" clId="{C637FB6E-E50F-41D7-9F51-2C8F0C858B63}" dt="2025-08-21T19:54:55.397" v="1059" actId="20577"/>
          <ac:spMkLst>
            <pc:docMk/>
            <pc:sldMk cId="2784916582" sldId="352"/>
            <ac:spMk id="3" creationId="{00000000-0000-0000-0000-000000000000}"/>
          </ac:spMkLst>
        </pc:spChg>
        <pc:graphicFrameChg chg="mod">
          <ac:chgData name="Wittman, Barry" userId="bff186cd-6ce8-41ba-8e8c-e85cdef216de" providerId="ADAL" clId="{C637FB6E-E50F-41D7-9F51-2C8F0C858B63}" dt="2025-08-21T19:57:03.918" v="1069" actId="13782"/>
          <ac:graphicFrameMkLst>
            <pc:docMk/>
            <pc:sldMk cId="2784916582" sldId="352"/>
            <ac:graphicFrameMk id="4" creationId="{00000000-0000-0000-0000-000000000000}"/>
          </ac:graphicFrameMkLst>
        </pc:graphicFrameChg>
      </pc:sldChg>
      <pc:sldChg chg="addSp delSp modSp">
        <pc:chgData name="Wittman, Barry" userId="bff186cd-6ce8-41ba-8e8c-e85cdef216de" providerId="ADAL" clId="{C637FB6E-E50F-41D7-9F51-2C8F0C858B63}" dt="2025-08-21T19:58:40.248" v="1080" actId="478"/>
        <pc:sldMkLst>
          <pc:docMk/>
          <pc:sldMk cId="2162505404" sldId="353"/>
        </pc:sldMkLst>
        <pc:spChg chg="mod">
          <ac:chgData name="Wittman, Barry" userId="bff186cd-6ce8-41ba-8e8c-e85cdef216de" providerId="ADAL" clId="{C637FB6E-E50F-41D7-9F51-2C8F0C858B63}" dt="2025-08-21T19:57:38.919" v="1072" actId="20577"/>
          <ac:spMkLst>
            <pc:docMk/>
            <pc:sldMk cId="2162505404" sldId="353"/>
            <ac:spMk id="3" creationId="{00000000-0000-0000-0000-000000000000}"/>
          </ac:spMkLst>
        </pc:spChg>
        <pc:spChg chg="add del mod">
          <ac:chgData name="Wittman, Barry" userId="bff186cd-6ce8-41ba-8e8c-e85cdef216de" providerId="ADAL" clId="{C637FB6E-E50F-41D7-9F51-2C8F0C858B63}" dt="2025-08-21T19:58:20.294" v="1077"/>
          <ac:spMkLst>
            <pc:docMk/>
            <pc:sldMk cId="2162505404" sldId="353"/>
            <ac:spMk id="5" creationId="{73B8DFA5-5CA9-4EB1-A0F1-766A35D8D192}"/>
          </ac:spMkLst>
        </pc:spChg>
        <pc:spChg chg="add del">
          <ac:chgData name="Wittman, Barry" userId="bff186cd-6ce8-41ba-8e8c-e85cdef216de" providerId="ADAL" clId="{C637FB6E-E50F-41D7-9F51-2C8F0C858B63}" dt="2025-08-21T19:58:24.629" v="1079"/>
          <ac:spMkLst>
            <pc:docMk/>
            <pc:sldMk cId="2162505404" sldId="353"/>
            <ac:spMk id="6" creationId="{8BE68DFE-687A-4DCF-8E1D-3602F30F9D3A}"/>
          </ac:spMkLst>
        </pc:spChg>
        <pc:picChg chg="add del">
          <ac:chgData name="Wittman, Barry" userId="bff186cd-6ce8-41ba-8e8c-e85cdef216de" providerId="ADAL" clId="{C637FB6E-E50F-41D7-9F51-2C8F0C858B63}" dt="2025-08-21T19:58:40.248" v="1080" actId="478"/>
          <ac:picMkLst>
            <pc:docMk/>
            <pc:sldMk cId="2162505404" sldId="353"/>
            <ac:picMk id="4" creationId="{00000000-0000-0000-0000-000000000000}"/>
          </ac:picMkLst>
        </pc:picChg>
      </pc:sldChg>
      <pc:sldChg chg="add">
        <pc:chgData name="Wittman, Barry" userId="bff186cd-6ce8-41ba-8e8c-e85cdef216de" providerId="ADAL" clId="{C637FB6E-E50F-41D7-9F51-2C8F0C858B63}" dt="2025-08-21T20:04:50.892" v="1359"/>
        <pc:sldMkLst>
          <pc:docMk/>
          <pc:sldMk cId="874892463" sldId="354"/>
        </pc:sldMkLst>
      </pc:sldChg>
      <pc:sldChg chg="del">
        <pc:chgData name="Wittman, Barry" userId="bff186cd-6ce8-41ba-8e8c-e85cdef216de" providerId="ADAL" clId="{C637FB6E-E50F-41D7-9F51-2C8F0C858B63}" dt="2025-08-21T20:04:47.132" v="1357" actId="2696"/>
        <pc:sldMkLst>
          <pc:docMk/>
          <pc:sldMk cId="2938937472" sldId="354"/>
        </pc:sldMkLst>
      </pc:sldChg>
      <pc:sldChg chg="add">
        <pc:chgData name="Wittman, Barry" userId="bff186cd-6ce8-41ba-8e8c-e85cdef216de" providerId="ADAL" clId="{C637FB6E-E50F-41D7-9F51-2C8F0C858B63}" dt="2025-08-21T20:04:50.892" v="1359"/>
        <pc:sldMkLst>
          <pc:docMk/>
          <pc:sldMk cId="493717373" sldId="355"/>
        </pc:sldMkLst>
      </pc:sldChg>
      <pc:sldChg chg="del">
        <pc:chgData name="Wittman, Barry" userId="bff186cd-6ce8-41ba-8e8c-e85cdef216de" providerId="ADAL" clId="{C637FB6E-E50F-41D7-9F51-2C8F0C858B63}" dt="2025-08-21T20:04:47.141" v="1358" actId="2696"/>
        <pc:sldMkLst>
          <pc:docMk/>
          <pc:sldMk cId="2626801531" sldId="355"/>
        </pc:sldMkLst>
      </pc:sldChg>
      <pc:sldChg chg="ord">
        <pc:chgData name="Wittman, Barry" userId="bff186cd-6ce8-41ba-8e8c-e85cdef216de" providerId="ADAL" clId="{C637FB6E-E50F-41D7-9F51-2C8F0C858B63}" dt="2025-08-21T20:02:16.325" v="1353"/>
        <pc:sldMkLst>
          <pc:docMk/>
          <pc:sldMk cId="3394689205" sldId="358"/>
        </pc:sldMkLst>
      </pc:sldChg>
      <pc:sldChg chg="ord">
        <pc:chgData name="Wittman, Barry" userId="bff186cd-6ce8-41ba-8e8c-e85cdef216de" providerId="ADAL" clId="{C637FB6E-E50F-41D7-9F51-2C8F0C858B63}" dt="2025-08-21T20:03:25.246" v="1356"/>
        <pc:sldMkLst>
          <pc:docMk/>
          <pc:sldMk cId="4287600667" sldId="360"/>
        </pc:sldMkLst>
      </pc:sldChg>
      <pc:sldChg chg="modSp add del modAnim">
        <pc:chgData name="Wittman, Barry" userId="bff186cd-6ce8-41ba-8e8c-e85cdef216de" providerId="ADAL" clId="{C637FB6E-E50F-41D7-9F51-2C8F0C858B63}" dt="2025-08-21T20:02:23.865" v="1354" actId="2696"/>
        <pc:sldMkLst>
          <pc:docMk/>
          <pc:sldMk cId="3053513431" sldId="393"/>
        </pc:sldMkLst>
        <pc:spChg chg="mod">
          <ac:chgData name="Wittman, Barry" userId="bff186cd-6ce8-41ba-8e8c-e85cdef216de" providerId="ADAL" clId="{C637FB6E-E50F-41D7-9F51-2C8F0C858B63}" dt="2025-08-21T19:59:15.941" v="1100" actId="20577"/>
          <ac:spMkLst>
            <pc:docMk/>
            <pc:sldMk cId="3053513431" sldId="393"/>
            <ac:spMk id="2" creationId="{52065F59-2948-43D8-AC56-1FB1C30E5DEB}"/>
          </ac:spMkLst>
        </pc:spChg>
        <pc:spChg chg="mod">
          <ac:chgData name="Wittman, Barry" userId="bff186cd-6ce8-41ba-8e8c-e85cdef216de" providerId="ADAL" clId="{C637FB6E-E50F-41D7-9F51-2C8F0C858B63}" dt="2025-08-21T20:00:40.507" v="1349" actId="20577"/>
          <ac:spMkLst>
            <pc:docMk/>
            <pc:sldMk cId="3053513431" sldId="393"/>
            <ac:spMk id="3" creationId="{722B951D-C4DC-482C-9CBE-C5277205423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CD304-EAC7-4DDA-8203-B7AFC9CA1DBA}" type="doc">
      <dgm:prSet loTypeId="urn:microsoft.com/office/officeart/2005/8/layout/venn1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DFB5D5-3CCF-42DA-B5C6-7761613FA276}">
      <dgm:prSet phldrT="[Text]"/>
      <dgm:spPr/>
      <dgm:t>
        <a:bodyPr/>
        <a:lstStyle/>
        <a:p>
          <a:r>
            <a:rPr lang="en-US" dirty="0"/>
            <a:t>Confidentiality</a:t>
          </a:r>
        </a:p>
      </dgm:t>
    </dgm:pt>
    <dgm:pt modelId="{12BB2776-B896-47F4-A8BA-3C4CE5278D9E}" type="parTrans" cxnId="{9BA157F2-A2E1-4E5F-8C13-3FE50423F932}">
      <dgm:prSet/>
      <dgm:spPr/>
      <dgm:t>
        <a:bodyPr/>
        <a:lstStyle/>
        <a:p>
          <a:endParaRPr lang="en-US"/>
        </a:p>
      </dgm:t>
    </dgm:pt>
    <dgm:pt modelId="{6E4F5987-7CED-4AE4-8056-38CD153FE7DD}" type="sibTrans" cxnId="{9BA157F2-A2E1-4E5F-8C13-3FE50423F932}">
      <dgm:prSet/>
      <dgm:spPr/>
      <dgm:t>
        <a:bodyPr/>
        <a:lstStyle/>
        <a:p>
          <a:endParaRPr lang="en-US"/>
        </a:p>
      </dgm:t>
    </dgm:pt>
    <dgm:pt modelId="{6ADE5F26-EA04-485D-B824-C892B677A2B6}">
      <dgm:prSet phldrT="[Text]"/>
      <dgm:spPr/>
      <dgm:t>
        <a:bodyPr/>
        <a:lstStyle/>
        <a:p>
          <a:r>
            <a:rPr lang="en-US" dirty="0"/>
            <a:t>Integrity</a:t>
          </a:r>
        </a:p>
      </dgm:t>
    </dgm:pt>
    <dgm:pt modelId="{1950246E-CC03-4EDD-AB3C-A05F667B1D39}" type="parTrans" cxnId="{58FF1C92-86C6-49F2-A9A9-EE241000A425}">
      <dgm:prSet/>
      <dgm:spPr/>
      <dgm:t>
        <a:bodyPr/>
        <a:lstStyle/>
        <a:p>
          <a:endParaRPr lang="en-US"/>
        </a:p>
      </dgm:t>
    </dgm:pt>
    <dgm:pt modelId="{DC06B60D-D159-4A11-ADAC-84B53B56E841}" type="sibTrans" cxnId="{58FF1C92-86C6-49F2-A9A9-EE241000A425}">
      <dgm:prSet/>
      <dgm:spPr/>
      <dgm:t>
        <a:bodyPr/>
        <a:lstStyle/>
        <a:p>
          <a:endParaRPr lang="en-US"/>
        </a:p>
      </dgm:t>
    </dgm:pt>
    <dgm:pt modelId="{AAA7A6FD-A736-45B5-8594-5F9278FA3118}">
      <dgm:prSet phldrT="[Text]"/>
      <dgm:spPr/>
      <dgm:t>
        <a:bodyPr/>
        <a:lstStyle/>
        <a:p>
          <a:r>
            <a:rPr lang="en-US" dirty="0"/>
            <a:t>Availability</a:t>
          </a:r>
        </a:p>
      </dgm:t>
    </dgm:pt>
    <dgm:pt modelId="{2C7C517D-1506-4213-9D4E-A32BA8D92A57}" type="parTrans" cxnId="{903E9FDB-6C52-437D-AD5D-5964238CBC5C}">
      <dgm:prSet/>
      <dgm:spPr/>
      <dgm:t>
        <a:bodyPr/>
        <a:lstStyle/>
        <a:p>
          <a:endParaRPr lang="en-US"/>
        </a:p>
      </dgm:t>
    </dgm:pt>
    <dgm:pt modelId="{9AB131C0-7543-42DC-8F0B-E2F76AE54E64}" type="sibTrans" cxnId="{903E9FDB-6C52-437D-AD5D-5964238CBC5C}">
      <dgm:prSet/>
      <dgm:spPr/>
      <dgm:t>
        <a:bodyPr/>
        <a:lstStyle/>
        <a:p>
          <a:endParaRPr lang="en-US"/>
        </a:p>
      </dgm:t>
    </dgm:pt>
    <dgm:pt modelId="{9669FDE8-9617-478D-996E-DA6084FE70CE}" type="pres">
      <dgm:prSet presAssocID="{D2ECD304-EAC7-4DDA-8203-B7AFC9CA1DBA}" presName="compositeShape" presStyleCnt="0">
        <dgm:presLayoutVars>
          <dgm:chMax val="7"/>
          <dgm:dir/>
          <dgm:resizeHandles val="exact"/>
        </dgm:presLayoutVars>
      </dgm:prSet>
      <dgm:spPr/>
    </dgm:pt>
    <dgm:pt modelId="{1560E5C9-53F9-4EB3-9AA0-FE1A237E516F}" type="pres">
      <dgm:prSet presAssocID="{86DFB5D5-3CCF-42DA-B5C6-7761613FA276}" presName="circ1" presStyleLbl="vennNode1" presStyleIdx="0" presStyleCnt="3"/>
      <dgm:spPr/>
    </dgm:pt>
    <dgm:pt modelId="{29BE84A3-7848-4AAA-9BA5-9490479B78BC}" type="pres">
      <dgm:prSet presAssocID="{86DFB5D5-3CCF-42DA-B5C6-7761613FA27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C5BDDA1-DE0F-48E0-AFAA-0B92289B9D84}" type="pres">
      <dgm:prSet presAssocID="{6ADE5F26-EA04-485D-B824-C892B677A2B6}" presName="circ2" presStyleLbl="vennNode1" presStyleIdx="1" presStyleCnt="3"/>
      <dgm:spPr/>
    </dgm:pt>
    <dgm:pt modelId="{65974910-282C-4663-B643-73F8C4F7F277}" type="pres">
      <dgm:prSet presAssocID="{6ADE5F26-EA04-485D-B824-C892B677A2B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B034F15-2599-4336-B433-04600DD32F1E}" type="pres">
      <dgm:prSet presAssocID="{AAA7A6FD-A736-45B5-8594-5F9278FA3118}" presName="circ3" presStyleLbl="vennNode1" presStyleIdx="2" presStyleCnt="3"/>
      <dgm:spPr/>
    </dgm:pt>
    <dgm:pt modelId="{2F62245F-873E-4BB9-AA1D-CAD6BDDDF547}" type="pres">
      <dgm:prSet presAssocID="{AAA7A6FD-A736-45B5-8594-5F9278FA311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3A04520-1AD1-473F-89C7-0634016919E1}" type="presOf" srcId="{6ADE5F26-EA04-485D-B824-C892B677A2B6}" destId="{65974910-282C-4663-B643-73F8C4F7F277}" srcOrd="1" destOrd="0" presId="urn:microsoft.com/office/officeart/2005/8/layout/venn1"/>
    <dgm:cxn modelId="{72FCC432-0638-46D2-817F-70F4B73EDE5C}" type="presOf" srcId="{86DFB5D5-3CCF-42DA-B5C6-7761613FA276}" destId="{1560E5C9-53F9-4EB3-9AA0-FE1A237E516F}" srcOrd="0" destOrd="0" presId="urn:microsoft.com/office/officeart/2005/8/layout/venn1"/>
    <dgm:cxn modelId="{0E200A79-9311-463D-B345-0D4E3B96A90C}" type="presOf" srcId="{D2ECD304-EAC7-4DDA-8203-B7AFC9CA1DBA}" destId="{9669FDE8-9617-478D-996E-DA6084FE70CE}" srcOrd="0" destOrd="0" presId="urn:microsoft.com/office/officeart/2005/8/layout/venn1"/>
    <dgm:cxn modelId="{1ACD4F88-2F51-4CA4-8CFC-4531357240FA}" type="presOf" srcId="{AAA7A6FD-A736-45B5-8594-5F9278FA3118}" destId="{DB034F15-2599-4336-B433-04600DD32F1E}" srcOrd="0" destOrd="0" presId="urn:microsoft.com/office/officeart/2005/8/layout/venn1"/>
    <dgm:cxn modelId="{17652E8E-C9E5-4F9A-810F-BCB98ED14404}" type="presOf" srcId="{6ADE5F26-EA04-485D-B824-C892B677A2B6}" destId="{2C5BDDA1-DE0F-48E0-AFAA-0B92289B9D84}" srcOrd="0" destOrd="0" presId="urn:microsoft.com/office/officeart/2005/8/layout/venn1"/>
    <dgm:cxn modelId="{58FF1C92-86C6-49F2-A9A9-EE241000A425}" srcId="{D2ECD304-EAC7-4DDA-8203-B7AFC9CA1DBA}" destId="{6ADE5F26-EA04-485D-B824-C892B677A2B6}" srcOrd="1" destOrd="0" parTransId="{1950246E-CC03-4EDD-AB3C-A05F667B1D39}" sibTransId="{DC06B60D-D159-4A11-ADAC-84B53B56E841}"/>
    <dgm:cxn modelId="{0469C5A3-A009-45EE-BE37-279356501F11}" type="presOf" srcId="{86DFB5D5-3CCF-42DA-B5C6-7761613FA276}" destId="{29BE84A3-7848-4AAA-9BA5-9490479B78BC}" srcOrd="1" destOrd="0" presId="urn:microsoft.com/office/officeart/2005/8/layout/venn1"/>
    <dgm:cxn modelId="{903E9FDB-6C52-437D-AD5D-5964238CBC5C}" srcId="{D2ECD304-EAC7-4DDA-8203-B7AFC9CA1DBA}" destId="{AAA7A6FD-A736-45B5-8594-5F9278FA3118}" srcOrd="2" destOrd="0" parTransId="{2C7C517D-1506-4213-9D4E-A32BA8D92A57}" sibTransId="{9AB131C0-7543-42DC-8F0B-E2F76AE54E64}"/>
    <dgm:cxn modelId="{9BA157F2-A2E1-4E5F-8C13-3FE50423F932}" srcId="{D2ECD304-EAC7-4DDA-8203-B7AFC9CA1DBA}" destId="{86DFB5D5-3CCF-42DA-B5C6-7761613FA276}" srcOrd="0" destOrd="0" parTransId="{12BB2776-B896-47F4-A8BA-3C4CE5278D9E}" sibTransId="{6E4F5987-7CED-4AE4-8056-38CD153FE7DD}"/>
    <dgm:cxn modelId="{23B6B4F4-014B-4A39-A43E-50C074C97B98}" type="presOf" srcId="{AAA7A6FD-A736-45B5-8594-5F9278FA3118}" destId="{2F62245F-873E-4BB9-AA1D-CAD6BDDDF547}" srcOrd="1" destOrd="0" presId="urn:microsoft.com/office/officeart/2005/8/layout/venn1"/>
    <dgm:cxn modelId="{DE568AAA-31EF-455F-934D-40B04A84AC59}" type="presParOf" srcId="{9669FDE8-9617-478D-996E-DA6084FE70CE}" destId="{1560E5C9-53F9-4EB3-9AA0-FE1A237E516F}" srcOrd="0" destOrd="0" presId="urn:microsoft.com/office/officeart/2005/8/layout/venn1"/>
    <dgm:cxn modelId="{EFE22A7F-1B21-4614-BD2E-B5533F8CF374}" type="presParOf" srcId="{9669FDE8-9617-478D-996E-DA6084FE70CE}" destId="{29BE84A3-7848-4AAA-9BA5-9490479B78BC}" srcOrd="1" destOrd="0" presId="urn:microsoft.com/office/officeart/2005/8/layout/venn1"/>
    <dgm:cxn modelId="{3D780B29-B008-4518-8957-7612C44F397E}" type="presParOf" srcId="{9669FDE8-9617-478D-996E-DA6084FE70CE}" destId="{2C5BDDA1-DE0F-48E0-AFAA-0B92289B9D84}" srcOrd="2" destOrd="0" presId="urn:microsoft.com/office/officeart/2005/8/layout/venn1"/>
    <dgm:cxn modelId="{200982AF-FFD8-4B27-9A0C-C9F1AFCD42C1}" type="presParOf" srcId="{9669FDE8-9617-478D-996E-DA6084FE70CE}" destId="{65974910-282C-4663-B643-73F8C4F7F277}" srcOrd="3" destOrd="0" presId="urn:microsoft.com/office/officeart/2005/8/layout/venn1"/>
    <dgm:cxn modelId="{FC05113B-4344-43F0-9F24-A5D226720297}" type="presParOf" srcId="{9669FDE8-9617-478D-996E-DA6084FE70CE}" destId="{DB034F15-2599-4336-B433-04600DD32F1E}" srcOrd="4" destOrd="0" presId="urn:microsoft.com/office/officeart/2005/8/layout/venn1"/>
    <dgm:cxn modelId="{FF6DCF9B-6737-488D-B749-F415B4D0F2A7}" type="presParOf" srcId="{9669FDE8-9617-478D-996E-DA6084FE70CE}" destId="{2F62245F-873E-4BB9-AA1D-CAD6BDDDF54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2B802D-B1DF-44EF-ACD0-E6B08AE7924C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E97A416-E962-4374-AE7C-364475B4CDEA}">
      <dgm:prSet phldrT="[Text]"/>
      <dgm:spPr/>
      <dgm:t>
        <a:bodyPr/>
        <a:lstStyle/>
        <a:p>
          <a:r>
            <a:rPr lang="en-US" dirty="0"/>
            <a:t>Method</a:t>
          </a:r>
        </a:p>
      </dgm:t>
    </dgm:pt>
    <dgm:pt modelId="{10339181-C6C7-441D-9CB2-233794B0E351}" type="parTrans" cxnId="{53627428-F765-4187-AD20-447934F5DFEC}">
      <dgm:prSet/>
      <dgm:spPr/>
      <dgm:t>
        <a:bodyPr/>
        <a:lstStyle/>
        <a:p>
          <a:endParaRPr lang="en-US"/>
        </a:p>
      </dgm:t>
    </dgm:pt>
    <dgm:pt modelId="{9C3C31DD-9EA8-412E-9CE1-BA97A2A0DFCC}" type="sibTrans" cxnId="{53627428-F765-4187-AD20-447934F5DFEC}">
      <dgm:prSet/>
      <dgm:spPr/>
      <dgm:t>
        <a:bodyPr/>
        <a:lstStyle/>
        <a:p>
          <a:endParaRPr lang="en-US"/>
        </a:p>
      </dgm:t>
    </dgm:pt>
    <dgm:pt modelId="{AF4BE8DC-F81A-4D6F-B0F5-681AE52C31B8}">
      <dgm:prSet phldrT="[Text]"/>
      <dgm:spPr/>
      <dgm:t>
        <a:bodyPr/>
        <a:lstStyle/>
        <a:p>
          <a:r>
            <a:rPr lang="en-US" dirty="0"/>
            <a:t>Skills and tools to perform the attack</a:t>
          </a:r>
        </a:p>
      </dgm:t>
    </dgm:pt>
    <dgm:pt modelId="{C634CB6D-E9F0-4C44-997C-823AC3B6CD10}" type="parTrans" cxnId="{D948EF08-3980-48F9-BA59-E8B6D6D19FFF}">
      <dgm:prSet/>
      <dgm:spPr/>
      <dgm:t>
        <a:bodyPr/>
        <a:lstStyle/>
        <a:p>
          <a:endParaRPr lang="en-US"/>
        </a:p>
      </dgm:t>
    </dgm:pt>
    <dgm:pt modelId="{0787982D-D833-4070-AB2C-6093C3D570FB}" type="sibTrans" cxnId="{D948EF08-3980-48F9-BA59-E8B6D6D19FFF}">
      <dgm:prSet/>
      <dgm:spPr/>
      <dgm:t>
        <a:bodyPr/>
        <a:lstStyle/>
        <a:p>
          <a:endParaRPr lang="en-US"/>
        </a:p>
      </dgm:t>
    </dgm:pt>
    <dgm:pt modelId="{CFFF8A12-A2A0-4EB6-B600-833C8C236E77}">
      <dgm:prSet phldrT="[Text]"/>
      <dgm:spPr/>
      <dgm:t>
        <a:bodyPr/>
        <a:lstStyle/>
        <a:p>
          <a:r>
            <a:rPr lang="en-US" dirty="0"/>
            <a:t>Opportunity</a:t>
          </a:r>
        </a:p>
      </dgm:t>
    </dgm:pt>
    <dgm:pt modelId="{51D2CAB9-6D16-4801-9724-01D292CB4F2A}" type="parTrans" cxnId="{E0AD1ED4-0C43-44BB-AA3A-2B690B6DA5FA}">
      <dgm:prSet/>
      <dgm:spPr/>
      <dgm:t>
        <a:bodyPr/>
        <a:lstStyle/>
        <a:p>
          <a:endParaRPr lang="en-US"/>
        </a:p>
      </dgm:t>
    </dgm:pt>
    <dgm:pt modelId="{5079CBD9-580A-4822-9366-90EED9DE2E0E}" type="sibTrans" cxnId="{E0AD1ED4-0C43-44BB-AA3A-2B690B6DA5FA}">
      <dgm:prSet/>
      <dgm:spPr/>
      <dgm:t>
        <a:bodyPr/>
        <a:lstStyle/>
        <a:p>
          <a:endParaRPr lang="en-US"/>
        </a:p>
      </dgm:t>
    </dgm:pt>
    <dgm:pt modelId="{777EE3F7-1406-48F7-97D6-FA7BD9D810BE}">
      <dgm:prSet phldrT="[Text]"/>
      <dgm:spPr/>
      <dgm:t>
        <a:bodyPr/>
        <a:lstStyle/>
        <a:p>
          <a:r>
            <a:rPr lang="en-US" dirty="0"/>
            <a:t>Time and access to accomplish the attack</a:t>
          </a:r>
        </a:p>
      </dgm:t>
    </dgm:pt>
    <dgm:pt modelId="{F41E8730-075C-4308-A14B-13E066107C93}" type="parTrans" cxnId="{BEFEBFB4-2171-4289-B168-2AAED1288DC0}">
      <dgm:prSet/>
      <dgm:spPr/>
      <dgm:t>
        <a:bodyPr/>
        <a:lstStyle/>
        <a:p>
          <a:endParaRPr lang="en-US"/>
        </a:p>
      </dgm:t>
    </dgm:pt>
    <dgm:pt modelId="{681B6198-4003-4318-B05C-3EBBDD85EEDC}" type="sibTrans" cxnId="{BEFEBFB4-2171-4289-B168-2AAED1288DC0}">
      <dgm:prSet/>
      <dgm:spPr/>
      <dgm:t>
        <a:bodyPr/>
        <a:lstStyle/>
        <a:p>
          <a:endParaRPr lang="en-US"/>
        </a:p>
      </dgm:t>
    </dgm:pt>
    <dgm:pt modelId="{DAF671C1-B017-42C1-80C4-69589891D5CE}">
      <dgm:prSet phldrT="[Text]"/>
      <dgm:spPr/>
      <dgm:t>
        <a:bodyPr/>
        <a:lstStyle/>
        <a:p>
          <a:r>
            <a:rPr lang="en-US" dirty="0"/>
            <a:t>Motive</a:t>
          </a:r>
        </a:p>
      </dgm:t>
    </dgm:pt>
    <dgm:pt modelId="{E4C837E1-218E-4090-BB1C-637CA898A373}" type="parTrans" cxnId="{1A79DEC9-93DA-472E-BD2D-D1A5C6C08718}">
      <dgm:prSet/>
      <dgm:spPr/>
      <dgm:t>
        <a:bodyPr/>
        <a:lstStyle/>
        <a:p>
          <a:endParaRPr lang="en-US"/>
        </a:p>
      </dgm:t>
    </dgm:pt>
    <dgm:pt modelId="{FD30DD9D-13A7-4468-890E-E70A4186CF35}" type="sibTrans" cxnId="{1A79DEC9-93DA-472E-BD2D-D1A5C6C08718}">
      <dgm:prSet/>
      <dgm:spPr/>
      <dgm:t>
        <a:bodyPr/>
        <a:lstStyle/>
        <a:p>
          <a:endParaRPr lang="en-US"/>
        </a:p>
      </dgm:t>
    </dgm:pt>
    <dgm:pt modelId="{BCAE2950-859F-49D4-9F34-DA307677B1B5}">
      <dgm:prSet phldrT="[Text]"/>
      <dgm:spPr/>
      <dgm:t>
        <a:bodyPr/>
        <a:lstStyle/>
        <a:p>
          <a:r>
            <a:rPr lang="en-US" dirty="0"/>
            <a:t>A reason to perform the attack</a:t>
          </a:r>
        </a:p>
      </dgm:t>
    </dgm:pt>
    <dgm:pt modelId="{154A6840-5747-44A7-B6E6-6243DF570B05}" type="parTrans" cxnId="{A1BDBC53-ED2D-42E8-A234-E31EA67CE699}">
      <dgm:prSet/>
      <dgm:spPr/>
      <dgm:t>
        <a:bodyPr/>
        <a:lstStyle/>
        <a:p>
          <a:endParaRPr lang="en-US"/>
        </a:p>
      </dgm:t>
    </dgm:pt>
    <dgm:pt modelId="{8CCFB865-93CB-4C89-9A5E-0B736A00C696}" type="sibTrans" cxnId="{A1BDBC53-ED2D-42E8-A234-E31EA67CE699}">
      <dgm:prSet/>
      <dgm:spPr/>
      <dgm:t>
        <a:bodyPr/>
        <a:lstStyle/>
        <a:p>
          <a:endParaRPr lang="en-US"/>
        </a:p>
      </dgm:t>
    </dgm:pt>
    <dgm:pt modelId="{C3D34921-D577-4FCD-B642-D0EB770AA97C}" type="pres">
      <dgm:prSet presAssocID="{962B802D-B1DF-44EF-ACD0-E6B08AE7924C}" presName="Name0" presStyleCnt="0">
        <dgm:presLayoutVars>
          <dgm:dir/>
          <dgm:animLvl val="lvl"/>
          <dgm:resizeHandles val="exact"/>
        </dgm:presLayoutVars>
      </dgm:prSet>
      <dgm:spPr/>
    </dgm:pt>
    <dgm:pt modelId="{B3208224-DCA5-4F9F-AE6B-76AF4F79BC52}" type="pres">
      <dgm:prSet presAssocID="{EE97A416-E962-4374-AE7C-364475B4CDEA}" presName="linNode" presStyleCnt="0"/>
      <dgm:spPr/>
    </dgm:pt>
    <dgm:pt modelId="{C5C933D9-296F-46C8-AF99-402891F39F0F}" type="pres">
      <dgm:prSet presAssocID="{EE97A416-E962-4374-AE7C-364475B4CDE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B38ADB5-9CAD-4F6A-8A57-60902878CB34}" type="pres">
      <dgm:prSet presAssocID="{EE97A416-E962-4374-AE7C-364475B4CDEA}" presName="descendantText" presStyleLbl="alignAccFollowNode1" presStyleIdx="0" presStyleCnt="3">
        <dgm:presLayoutVars>
          <dgm:bulletEnabled val="1"/>
        </dgm:presLayoutVars>
      </dgm:prSet>
      <dgm:spPr/>
    </dgm:pt>
    <dgm:pt modelId="{69D1AF0E-B367-43AD-8578-C02BE8BF9B4B}" type="pres">
      <dgm:prSet presAssocID="{9C3C31DD-9EA8-412E-9CE1-BA97A2A0DFCC}" presName="sp" presStyleCnt="0"/>
      <dgm:spPr/>
    </dgm:pt>
    <dgm:pt modelId="{6CA70C0F-4868-455B-BA82-0B2EED96287E}" type="pres">
      <dgm:prSet presAssocID="{CFFF8A12-A2A0-4EB6-B600-833C8C236E77}" presName="linNode" presStyleCnt="0"/>
      <dgm:spPr/>
    </dgm:pt>
    <dgm:pt modelId="{ABBAF9A1-BDF8-4114-8189-4D0356B27A93}" type="pres">
      <dgm:prSet presAssocID="{CFFF8A12-A2A0-4EB6-B600-833C8C236E7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2A47858-D347-43BA-858F-F61F675EB43E}" type="pres">
      <dgm:prSet presAssocID="{CFFF8A12-A2A0-4EB6-B600-833C8C236E77}" presName="descendantText" presStyleLbl="alignAccFollowNode1" presStyleIdx="1" presStyleCnt="3">
        <dgm:presLayoutVars>
          <dgm:bulletEnabled val="1"/>
        </dgm:presLayoutVars>
      </dgm:prSet>
      <dgm:spPr/>
    </dgm:pt>
    <dgm:pt modelId="{7D0271F1-421D-4B46-BC43-78DBD495DC80}" type="pres">
      <dgm:prSet presAssocID="{5079CBD9-580A-4822-9366-90EED9DE2E0E}" presName="sp" presStyleCnt="0"/>
      <dgm:spPr/>
    </dgm:pt>
    <dgm:pt modelId="{B1D94E3E-59C0-4A62-94F8-FBD08E4BA41B}" type="pres">
      <dgm:prSet presAssocID="{DAF671C1-B017-42C1-80C4-69589891D5CE}" presName="linNode" presStyleCnt="0"/>
      <dgm:spPr/>
    </dgm:pt>
    <dgm:pt modelId="{0D54AF3C-001D-4084-8979-E187951B6A84}" type="pres">
      <dgm:prSet presAssocID="{DAF671C1-B017-42C1-80C4-69589891D5C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88A8A419-B9F9-4BD0-B586-DFC3AF4A8D34}" type="pres">
      <dgm:prSet presAssocID="{DAF671C1-B017-42C1-80C4-69589891D5C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D948EF08-3980-48F9-BA59-E8B6D6D19FFF}" srcId="{EE97A416-E962-4374-AE7C-364475B4CDEA}" destId="{AF4BE8DC-F81A-4D6F-B0F5-681AE52C31B8}" srcOrd="0" destOrd="0" parTransId="{C634CB6D-E9F0-4C44-997C-823AC3B6CD10}" sibTransId="{0787982D-D833-4070-AB2C-6093C3D570FB}"/>
    <dgm:cxn modelId="{53627428-F765-4187-AD20-447934F5DFEC}" srcId="{962B802D-B1DF-44EF-ACD0-E6B08AE7924C}" destId="{EE97A416-E962-4374-AE7C-364475B4CDEA}" srcOrd="0" destOrd="0" parTransId="{10339181-C6C7-441D-9CB2-233794B0E351}" sibTransId="{9C3C31DD-9EA8-412E-9CE1-BA97A2A0DFCC}"/>
    <dgm:cxn modelId="{F3515F2F-A18B-454A-AFEC-1511B0D30A00}" type="presOf" srcId="{CFFF8A12-A2A0-4EB6-B600-833C8C236E77}" destId="{ABBAF9A1-BDF8-4114-8189-4D0356B27A93}" srcOrd="0" destOrd="0" presId="urn:microsoft.com/office/officeart/2005/8/layout/vList5"/>
    <dgm:cxn modelId="{A1BDBC53-ED2D-42E8-A234-E31EA67CE699}" srcId="{DAF671C1-B017-42C1-80C4-69589891D5CE}" destId="{BCAE2950-859F-49D4-9F34-DA307677B1B5}" srcOrd="0" destOrd="0" parTransId="{154A6840-5747-44A7-B6E6-6243DF570B05}" sibTransId="{8CCFB865-93CB-4C89-9A5E-0B736A00C696}"/>
    <dgm:cxn modelId="{A613FD57-BC64-4105-8098-D8BC4D9224C6}" type="presOf" srcId="{EE97A416-E962-4374-AE7C-364475B4CDEA}" destId="{C5C933D9-296F-46C8-AF99-402891F39F0F}" srcOrd="0" destOrd="0" presId="urn:microsoft.com/office/officeart/2005/8/layout/vList5"/>
    <dgm:cxn modelId="{BEFEBFB4-2171-4289-B168-2AAED1288DC0}" srcId="{CFFF8A12-A2A0-4EB6-B600-833C8C236E77}" destId="{777EE3F7-1406-48F7-97D6-FA7BD9D810BE}" srcOrd="0" destOrd="0" parTransId="{F41E8730-075C-4308-A14B-13E066107C93}" sibTransId="{681B6198-4003-4318-B05C-3EBBDD85EEDC}"/>
    <dgm:cxn modelId="{92FF23BF-1AD7-44F2-8A01-B899B8A6B328}" type="presOf" srcId="{AF4BE8DC-F81A-4D6F-B0F5-681AE52C31B8}" destId="{3B38ADB5-9CAD-4F6A-8A57-60902878CB34}" srcOrd="0" destOrd="0" presId="urn:microsoft.com/office/officeart/2005/8/layout/vList5"/>
    <dgm:cxn modelId="{E6D596C8-AC26-404D-9ED8-B5DD306727EB}" type="presOf" srcId="{BCAE2950-859F-49D4-9F34-DA307677B1B5}" destId="{88A8A419-B9F9-4BD0-B586-DFC3AF4A8D34}" srcOrd="0" destOrd="0" presId="urn:microsoft.com/office/officeart/2005/8/layout/vList5"/>
    <dgm:cxn modelId="{1A79DEC9-93DA-472E-BD2D-D1A5C6C08718}" srcId="{962B802D-B1DF-44EF-ACD0-E6B08AE7924C}" destId="{DAF671C1-B017-42C1-80C4-69589891D5CE}" srcOrd="2" destOrd="0" parTransId="{E4C837E1-218E-4090-BB1C-637CA898A373}" sibTransId="{FD30DD9D-13A7-4468-890E-E70A4186CF35}"/>
    <dgm:cxn modelId="{E0AD1ED4-0C43-44BB-AA3A-2B690B6DA5FA}" srcId="{962B802D-B1DF-44EF-ACD0-E6B08AE7924C}" destId="{CFFF8A12-A2A0-4EB6-B600-833C8C236E77}" srcOrd="1" destOrd="0" parTransId="{51D2CAB9-6D16-4801-9724-01D292CB4F2A}" sibTransId="{5079CBD9-580A-4822-9366-90EED9DE2E0E}"/>
    <dgm:cxn modelId="{704D2FDD-E57A-4383-8AA2-987356770639}" type="presOf" srcId="{777EE3F7-1406-48F7-97D6-FA7BD9D810BE}" destId="{F2A47858-D347-43BA-858F-F61F675EB43E}" srcOrd="0" destOrd="0" presId="urn:microsoft.com/office/officeart/2005/8/layout/vList5"/>
    <dgm:cxn modelId="{BB4493E3-F291-4255-8590-C4ACD6E64A91}" type="presOf" srcId="{962B802D-B1DF-44EF-ACD0-E6B08AE7924C}" destId="{C3D34921-D577-4FCD-B642-D0EB770AA97C}" srcOrd="0" destOrd="0" presId="urn:microsoft.com/office/officeart/2005/8/layout/vList5"/>
    <dgm:cxn modelId="{EF81ADE4-F4AB-4638-8415-55EB1E084D39}" type="presOf" srcId="{DAF671C1-B017-42C1-80C4-69589891D5CE}" destId="{0D54AF3C-001D-4084-8979-E187951B6A84}" srcOrd="0" destOrd="0" presId="urn:microsoft.com/office/officeart/2005/8/layout/vList5"/>
    <dgm:cxn modelId="{78169237-BBB9-4919-B809-CB78E1572486}" type="presParOf" srcId="{C3D34921-D577-4FCD-B642-D0EB770AA97C}" destId="{B3208224-DCA5-4F9F-AE6B-76AF4F79BC52}" srcOrd="0" destOrd="0" presId="urn:microsoft.com/office/officeart/2005/8/layout/vList5"/>
    <dgm:cxn modelId="{054199D7-BA18-4191-9EA0-DBD02FC7BD4C}" type="presParOf" srcId="{B3208224-DCA5-4F9F-AE6B-76AF4F79BC52}" destId="{C5C933D9-296F-46C8-AF99-402891F39F0F}" srcOrd="0" destOrd="0" presId="urn:microsoft.com/office/officeart/2005/8/layout/vList5"/>
    <dgm:cxn modelId="{EEF409D0-588B-47D8-9E06-7DE5772242A8}" type="presParOf" srcId="{B3208224-DCA5-4F9F-AE6B-76AF4F79BC52}" destId="{3B38ADB5-9CAD-4F6A-8A57-60902878CB34}" srcOrd="1" destOrd="0" presId="urn:microsoft.com/office/officeart/2005/8/layout/vList5"/>
    <dgm:cxn modelId="{DD2B313F-4C35-41EA-9977-2CE54646B0FD}" type="presParOf" srcId="{C3D34921-D577-4FCD-B642-D0EB770AA97C}" destId="{69D1AF0E-B367-43AD-8578-C02BE8BF9B4B}" srcOrd="1" destOrd="0" presId="urn:microsoft.com/office/officeart/2005/8/layout/vList5"/>
    <dgm:cxn modelId="{3D281916-CDE8-4728-AEB4-AC96152A753E}" type="presParOf" srcId="{C3D34921-D577-4FCD-B642-D0EB770AA97C}" destId="{6CA70C0F-4868-455B-BA82-0B2EED96287E}" srcOrd="2" destOrd="0" presId="urn:microsoft.com/office/officeart/2005/8/layout/vList5"/>
    <dgm:cxn modelId="{F0274E5B-1143-431B-864F-581D7EB17A0D}" type="presParOf" srcId="{6CA70C0F-4868-455B-BA82-0B2EED96287E}" destId="{ABBAF9A1-BDF8-4114-8189-4D0356B27A93}" srcOrd="0" destOrd="0" presId="urn:microsoft.com/office/officeart/2005/8/layout/vList5"/>
    <dgm:cxn modelId="{4C2DCEAF-2B6B-494A-A6EB-198D93DE282F}" type="presParOf" srcId="{6CA70C0F-4868-455B-BA82-0B2EED96287E}" destId="{F2A47858-D347-43BA-858F-F61F675EB43E}" srcOrd="1" destOrd="0" presId="urn:microsoft.com/office/officeart/2005/8/layout/vList5"/>
    <dgm:cxn modelId="{49A912E9-7762-4449-94F8-C5A023AA460B}" type="presParOf" srcId="{C3D34921-D577-4FCD-B642-D0EB770AA97C}" destId="{7D0271F1-421D-4B46-BC43-78DBD495DC80}" srcOrd="3" destOrd="0" presId="urn:microsoft.com/office/officeart/2005/8/layout/vList5"/>
    <dgm:cxn modelId="{C131613A-DB19-49DA-8F34-AA43F8F27FA4}" type="presParOf" srcId="{C3D34921-D577-4FCD-B642-D0EB770AA97C}" destId="{B1D94E3E-59C0-4A62-94F8-FBD08E4BA41B}" srcOrd="4" destOrd="0" presId="urn:microsoft.com/office/officeart/2005/8/layout/vList5"/>
    <dgm:cxn modelId="{B5E2B396-168B-436E-A20A-3726CE118FE8}" type="presParOf" srcId="{B1D94E3E-59C0-4A62-94F8-FBD08E4BA41B}" destId="{0D54AF3C-001D-4084-8979-E187951B6A84}" srcOrd="0" destOrd="0" presId="urn:microsoft.com/office/officeart/2005/8/layout/vList5"/>
    <dgm:cxn modelId="{E403E677-1379-4B7B-84B3-894811A1F5DC}" type="presParOf" srcId="{B1D94E3E-59C0-4A62-94F8-FBD08E4BA41B}" destId="{88A8A419-B9F9-4BD0-B586-DFC3AF4A8D3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947947-201B-4BC0-9D86-A2548D5F12DC}" type="doc">
      <dgm:prSet loTypeId="urn:microsoft.com/office/officeart/2005/8/layout/b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C2BEAEF-6936-44EE-81D2-053D523761EC}">
      <dgm:prSet phldrT="[Text]" custT="1"/>
      <dgm:spPr/>
      <dgm:t>
        <a:bodyPr/>
        <a:lstStyle/>
        <a:p>
          <a:r>
            <a:rPr lang="en-US" sz="2000" b="1" dirty="0"/>
            <a:t>Prevent</a:t>
          </a:r>
          <a:endParaRPr lang="en-US" sz="2000" dirty="0"/>
        </a:p>
      </dgm:t>
    </dgm:pt>
    <dgm:pt modelId="{B622A786-75D6-4B4B-8BAE-0C97F8DD63F2}" type="parTrans" cxnId="{94EE0171-0B99-4BB6-A81A-6FA434F75A4F}">
      <dgm:prSet/>
      <dgm:spPr/>
      <dgm:t>
        <a:bodyPr/>
        <a:lstStyle/>
        <a:p>
          <a:endParaRPr lang="en-US" sz="1600"/>
        </a:p>
      </dgm:t>
    </dgm:pt>
    <dgm:pt modelId="{7140C543-AB8A-41E0-A08B-FEEA5EB951E3}" type="sibTrans" cxnId="{94EE0171-0B99-4BB6-A81A-6FA434F75A4F}">
      <dgm:prSet custT="1"/>
      <dgm:spPr/>
      <dgm:t>
        <a:bodyPr/>
        <a:lstStyle/>
        <a:p>
          <a:endParaRPr lang="en-US" sz="1800"/>
        </a:p>
      </dgm:t>
    </dgm:pt>
    <dgm:pt modelId="{3547E65F-41B8-41FA-A94F-2131DCDED2D0}">
      <dgm:prSet custT="1"/>
      <dgm:spPr/>
      <dgm:t>
        <a:bodyPr/>
        <a:lstStyle/>
        <a:p>
          <a:r>
            <a:rPr lang="en-US" sz="1800" dirty="0"/>
            <a:t>Remove the vulnerability from the system</a:t>
          </a:r>
        </a:p>
      </dgm:t>
    </dgm:pt>
    <dgm:pt modelId="{C183A146-6D7D-4D03-8925-DF469359394A}" type="parTrans" cxnId="{07D1E626-DB0F-4BB0-9980-6060852118EF}">
      <dgm:prSet/>
      <dgm:spPr/>
      <dgm:t>
        <a:bodyPr/>
        <a:lstStyle/>
        <a:p>
          <a:endParaRPr lang="en-US" sz="1600"/>
        </a:p>
      </dgm:t>
    </dgm:pt>
    <dgm:pt modelId="{F7B5096F-F215-4958-8F47-14B2FDA3D7F1}" type="sibTrans" cxnId="{07D1E626-DB0F-4BB0-9980-6060852118EF}">
      <dgm:prSet/>
      <dgm:spPr/>
      <dgm:t>
        <a:bodyPr/>
        <a:lstStyle/>
        <a:p>
          <a:endParaRPr lang="en-US" sz="1600"/>
        </a:p>
      </dgm:t>
    </dgm:pt>
    <dgm:pt modelId="{4D94DE52-C50A-4595-BD08-5F3D5217EA5D}">
      <dgm:prSet custT="1"/>
      <dgm:spPr/>
      <dgm:t>
        <a:bodyPr/>
        <a:lstStyle/>
        <a:p>
          <a:r>
            <a:rPr lang="en-US" sz="2000" b="1" dirty="0"/>
            <a:t>Deter</a:t>
          </a:r>
        </a:p>
      </dgm:t>
    </dgm:pt>
    <dgm:pt modelId="{2EF6DA05-D061-4AAD-8E75-96F7FC3CB316}" type="parTrans" cxnId="{2CF60900-2555-4AB0-9261-703A1ADA5EE7}">
      <dgm:prSet/>
      <dgm:spPr/>
      <dgm:t>
        <a:bodyPr/>
        <a:lstStyle/>
        <a:p>
          <a:endParaRPr lang="en-US" sz="1600"/>
        </a:p>
      </dgm:t>
    </dgm:pt>
    <dgm:pt modelId="{F6192D4F-7959-4AC0-835E-7AAB878BCFBE}" type="sibTrans" cxnId="{2CF60900-2555-4AB0-9261-703A1ADA5EE7}">
      <dgm:prSet custT="1"/>
      <dgm:spPr/>
      <dgm:t>
        <a:bodyPr/>
        <a:lstStyle/>
        <a:p>
          <a:endParaRPr lang="en-US" sz="1800"/>
        </a:p>
      </dgm:t>
    </dgm:pt>
    <dgm:pt modelId="{CF102DE7-CEBA-4C7F-9BFC-651AB6EEC4FF}">
      <dgm:prSet custT="1"/>
      <dgm:spPr/>
      <dgm:t>
        <a:bodyPr/>
        <a:lstStyle/>
        <a:p>
          <a:r>
            <a:rPr lang="en-US" sz="1800" dirty="0"/>
            <a:t>Make the attack harder to execute</a:t>
          </a:r>
        </a:p>
      </dgm:t>
    </dgm:pt>
    <dgm:pt modelId="{A353601F-DA49-4567-B936-C2BDF03E8AA1}" type="parTrans" cxnId="{8A5CF0D7-796F-4A7D-BA27-28355F06ED24}">
      <dgm:prSet/>
      <dgm:spPr/>
      <dgm:t>
        <a:bodyPr/>
        <a:lstStyle/>
        <a:p>
          <a:endParaRPr lang="en-US" sz="1600"/>
        </a:p>
      </dgm:t>
    </dgm:pt>
    <dgm:pt modelId="{2DE3D3C7-09F8-440C-B446-8289CDC34E74}" type="sibTrans" cxnId="{8A5CF0D7-796F-4A7D-BA27-28355F06ED24}">
      <dgm:prSet/>
      <dgm:spPr/>
      <dgm:t>
        <a:bodyPr/>
        <a:lstStyle/>
        <a:p>
          <a:endParaRPr lang="en-US" sz="1600"/>
        </a:p>
      </dgm:t>
    </dgm:pt>
    <dgm:pt modelId="{1F1063AC-E209-468D-8D59-74E9F4806C3C}">
      <dgm:prSet custT="1"/>
      <dgm:spPr/>
      <dgm:t>
        <a:bodyPr/>
        <a:lstStyle/>
        <a:p>
          <a:r>
            <a:rPr lang="en-US" sz="2000" b="1" dirty="0"/>
            <a:t>Deflect</a:t>
          </a:r>
        </a:p>
      </dgm:t>
    </dgm:pt>
    <dgm:pt modelId="{2DF5E687-72A3-4E62-9CDF-A422C84AA645}" type="parTrans" cxnId="{CE4C0B7B-6EF9-44B8-BF78-E442F468CE64}">
      <dgm:prSet/>
      <dgm:spPr/>
      <dgm:t>
        <a:bodyPr/>
        <a:lstStyle/>
        <a:p>
          <a:endParaRPr lang="en-US" sz="1600"/>
        </a:p>
      </dgm:t>
    </dgm:pt>
    <dgm:pt modelId="{3F8C4FD5-C6DD-4F00-BD79-A2EDFB28A9AE}" type="sibTrans" cxnId="{CE4C0B7B-6EF9-44B8-BF78-E442F468CE64}">
      <dgm:prSet custT="1"/>
      <dgm:spPr/>
      <dgm:t>
        <a:bodyPr/>
        <a:lstStyle/>
        <a:p>
          <a:endParaRPr lang="en-US" sz="1800"/>
        </a:p>
      </dgm:t>
    </dgm:pt>
    <dgm:pt modelId="{DC539979-5B69-4EC1-B5B8-9CF4064DEB23}">
      <dgm:prSet custT="1"/>
      <dgm:spPr/>
      <dgm:t>
        <a:bodyPr/>
        <a:lstStyle/>
        <a:p>
          <a:r>
            <a:rPr lang="en-US" sz="1800" dirty="0"/>
            <a:t>Make another target more attractive (perhaps a decoy)</a:t>
          </a:r>
        </a:p>
      </dgm:t>
    </dgm:pt>
    <dgm:pt modelId="{3280C775-3CC8-454D-8ABA-50234B9F12B8}" type="parTrans" cxnId="{11A684BB-684C-4A24-AC88-6A849479BD5B}">
      <dgm:prSet/>
      <dgm:spPr/>
      <dgm:t>
        <a:bodyPr/>
        <a:lstStyle/>
        <a:p>
          <a:endParaRPr lang="en-US" sz="1600"/>
        </a:p>
      </dgm:t>
    </dgm:pt>
    <dgm:pt modelId="{FB1F3AB3-6D04-4BE2-B909-8BF26E6E9A89}" type="sibTrans" cxnId="{11A684BB-684C-4A24-AC88-6A849479BD5B}">
      <dgm:prSet/>
      <dgm:spPr/>
      <dgm:t>
        <a:bodyPr/>
        <a:lstStyle/>
        <a:p>
          <a:endParaRPr lang="en-US" sz="1600"/>
        </a:p>
      </dgm:t>
    </dgm:pt>
    <dgm:pt modelId="{D241846F-7705-4A3E-B07F-3E3E484BE0A6}">
      <dgm:prSet custT="1"/>
      <dgm:spPr/>
      <dgm:t>
        <a:bodyPr/>
        <a:lstStyle/>
        <a:p>
          <a:r>
            <a:rPr lang="en-US" sz="2000" b="1" dirty="0"/>
            <a:t>Detect</a:t>
          </a:r>
        </a:p>
      </dgm:t>
    </dgm:pt>
    <dgm:pt modelId="{086AEB73-40A9-421A-945D-DAFAAA1120DF}" type="parTrans" cxnId="{4A8E7DD6-E70B-435B-8159-509B8C949275}">
      <dgm:prSet/>
      <dgm:spPr/>
      <dgm:t>
        <a:bodyPr/>
        <a:lstStyle/>
        <a:p>
          <a:endParaRPr lang="en-US" sz="1600"/>
        </a:p>
      </dgm:t>
    </dgm:pt>
    <dgm:pt modelId="{16479E11-1D73-4D87-8DED-9075507C9D1D}" type="sibTrans" cxnId="{4A8E7DD6-E70B-435B-8159-509B8C949275}">
      <dgm:prSet/>
      <dgm:spPr/>
      <dgm:t>
        <a:bodyPr/>
        <a:lstStyle/>
        <a:p>
          <a:endParaRPr lang="en-US" sz="1600"/>
        </a:p>
      </dgm:t>
    </dgm:pt>
    <dgm:pt modelId="{20EF1A4B-2AFB-4B24-91C4-6C63D29998C6}">
      <dgm:prSet custT="1"/>
      <dgm:spPr/>
      <dgm:t>
        <a:bodyPr/>
        <a:lstStyle/>
        <a:p>
          <a:r>
            <a:rPr lang="en-US" sz="1800" dirty="0"/>
            <a:t>Discover that the attack happened, immediately or later</a:t>
          </a:r>
        </a:p>
      </dgm:t>
    </dgm:pt>
    <dgm:pt modelId="{1D6773A1-48BA-45B1-90A1-D163DFD7285B}" type="parTrans" cxnId="{26755A82-0DEE-44FC-924D-3C8E929F0AED}">
      <dgm:prSet/>
      <dgm:spPr/>
      <dgm:t>
        <a:bodyPr/>
        <a:lstStyle/>
        <a:p>
          <a:endParaRPr lang="en-US" sz="1600"/>
        </a:p>
      </dgm:t>
    </dgm:pt>
    <dgm:pt modelId="{D57A8D89-A8E1-4518-B75C-00054C1BB4DA}" type="sibTrans" cxnId="{26755A82-0DEE-44FC-924D-3C8E929F0AED}">
      <dgm:prSet/>
      <dgm:spPr/>
      <dgm:t>
        <a:bodyPr/>
        <a:lstStyle/>
        <a:p>
          <a:endParaRPr lang="en-US" sz="1600"/>
        </a:p>
      </dgm:t>
    </dgm:pt>
    <dgm:pt modelId="{2FB3C187-A59F-4E21-A17B-2D5A89914A29}">
      <dgm:prSet custT="1"/>
      <dgm:spPr/>
      <dgm:t>
        <a:bodyPr/>
        <a:lstStyle/>
        <a:p>
          <a:r>
            <a:rPr lang="en-US" sz="2000" b="1" dirty="0"/>
            <a:t>Recover</a:t>
          </a:r>
        </a:p>
      </dgm:t>
    </dgm:pt>
    <dgm:pt modelId="{9CF67140-1083-43EE-A25F-CD53866D0540}" type="parTrans" cxnId="{94B53385-A9B0-49BC-8794-2EE5C010C6AB}">
      <dgm:prSet/>
      <dgm:spPr/>
      <dgm:t>
        <a:bodyPr/>
        <a:lstStyle/>
        <a:p>
          <a:endParaRPr lang="en-US" sz="1600"/>
        </a:p>
      </dgm:t>
    </dgm:pt>
    <dgm:pt modelId="{8DEDE7AF-CE8C-46E0-992B-043D9B1E4205}" type="sibTrans" cxnId="{94B53385-A9B0-49BC-8794-2EE5C010C6AB}">
      <dgm:prSet/>
      <dgm:spPr/>
      <dgm:t>
        <a:bodyPr/>
        <a:lstStyle/>
        <a:p>
          <a:endParaRPr lang="en-US" sz="1600"/>
        </a:p>
      </dgm:t>
    </dgm:pt>
    <dgm:pt modelId="{42CDA7B4-3AAB-4108-BF3B-C04C853A8B4E}">
      <dgm:prSet custT="1"/>
      <dgm:spPr/>
      <dgm:t>
        <a:bodyPr/>
        <a:lstStyle/>
        <a:p>
          <a:r>
            <a:rPr lang="en-US" sz="1800" dirty="0"/>
            <a:t>Recover from the effects of the attack</a:t>
          </a:r>
        </a:p>
      </dgm:t>
    </dgm:pt>
    <dgm:pt modelId="{DAA75834-0D84-4D83-B3CB-219CC48E4CEA}" type="parTrans" cxnId="{FA637B58-32F5-4260-AD1F-532B5770B446}">
      <dgm:prSet/>
      <dgm:spPr/>
      <dgm:t>
        <a:bodyPr/>
        <a:lstStyle/>
        <a:p>
          <a:endParaRPr lang="en-US" sz="1600"/>
        </a:p>
      </dgm:t>
    </dgm:pt>
    <dgm:pt modelId="{9C8E4323-788A-4D41-87E7-FE2AA182CD95}" type="sibTrans" cxnId="{FA637B58-32F5-4260-AD1F-532B5770B446}">
      <dgm:prSet/>
      <dgm:spPr/>
      <dgm:t>
        <a:bodyPr/>
        <a:lstStyle/>
        <a:p>
          <a:endParaRPr lang="en-US" sz="1600"/>
        </a:p>
      </dgm:t>
    </dgm:pt>
    <dgm:pt modelId="{60A90538-5780-45E2-B897-3FFFC14FE992}">
      <dgm:prSet custT="1"/>
      <dgm:spPr/>
      <dgm:t>
        <a:bodyPr/>
        <a:lstStyle/>
        <a:p>
          <a:r>
            <a:rPr lang="en-US" sz="2000" b="1" dirty="0"/>
            <a:t>Mitigate</a:t>
          </a:r>
        </a:p>
      </dgm:t>
    </dgm:pt>
    <dgm:pt modelId="{52925D35-E548-4157-8851-9258E8CB7C19}" type="parTrans" cxnId="{FBFE9582-A31E-4134-9607-61780711C086}">
      <dgm:prSet/>
      <dgm:spPr/>
      <dgm:t>
        <a:bodyPr/>
        <a:lstStyle/>
        <a:p>
          <a:endParaRPr lang="en-US" sz="1600"/>
        </a:p>
      </dgm:t>
    </dgm:pt>
    <dgm:pt modelId="{6638C12F-048F-4995-9D40-01D4489C6B6A}" type="sibTrans" cxnId="{FBFE9582-A31E-4134-9607-61780711C086}">
      <dgm:prSet custT="1"/>
      <dgm:spPr/>
      <dgm:t>
        <a:bodyPr/>
        <a:lstStyle/>
        <a:p>
          <a:endParaRPr lang="en-US" sz="1800"/>
        </a:p>
      </dgm:t>
    </dgm:pt>
    <dgm:pt modelId="{8EA5A079-D7DB-4980-8D49-AFDA1B8F7E80}">
      <dgm:prSet custT="1"/>
      <dgm:spPr/>
      <dgm:t>
        <a:bodyPr/>
        <a:lstStyle/>
        <a:p>
          <a:r>
            <a:rPr lang="en-US" sz="1800" dirty="0"/>
            <a:t>Make the effect of the attack less severe</a:t>
          </a:r>
        </a:p>
      </dgm:t>
    </dgm:pt>
    <dgm:pt modelId="{D33AD750-BD5A-4729-AD8F-4FDA75E67692}" type="parTrans" cxnId="{8F09380F-0065-46CE-93CB-FCFDC20DA39F}">
      <dgm:prSet/>
      <dgm:spPr/>
      <dgm:t>
        <a:bodyPr/>
        <a:lstStyle/>
        <a:p>
          <a:endParaRPr lang="en-US" sz="1600"/>
        </a:p>
      </dgm:t>
    </dgm:pt>
    <dgm:pt modelId="{2596E01D-096A-4169-B296-97D7F3F501A7}" type="sibTrans" cxnId="{8F09380F-0065-46CE-93CB-FCFDC20DA39F}">
      <dgm:prSet/>
      <dgm:spPr/>
      <dgm:t>
        <a:bodyPr/>
        <a:lstStyle/>
        <a:p>
          <a:endParaRPr lang="en-US" sz="1600"/>
        </a:p>
      </dgm:t>
    </dgm:pt>
    <dgm:pt modelId="{93B98400-9357-4243-9F6D-A3E1CC14A2FB}" type="pres">
      <dgm:prSet presAssocID="{94947947-201B-4BC0-9D86-A2548D5F12DC}" presName="Name0" presStyleCnt="0">
        <dgm:presLayoutVars>
          <dgm:dir/>
          <dgm:resizeHandles val="exact"/>
        </dgm:presLayoutVars>
      </dgm:prSet>
      <dgm:spPr/>
    </dgm:pt>
    <dgm:pt modelId="{ACA11062-1017-4852-A1CE-436C903F3D56}" type="pres">
      <dgm:prSet presAssocID="{0C2BEAEF-6936-44EE-81D2-053D523761EC}" presName="node" presStyleLbl="node1" presStyleIdx="0" presStyleCnt="6">
        <dgm:presLayoutVars>
          <dgm:bulletEnabled val="1"/>
        </dgm:presLayoutVars>
      </dgm:prSet>
      <dgm:spPr/>
    </dgm:pt>
    <dgm:pt modelId="{8A153150-D582-4939-973C-0207827A9D21}" type="pres">
      <dgm:prSet presAssocID="{7140C543-AB8A-41E0-A08B-FEEA5EB951E3}" presName="sibTrans" presStyleLbl="sibTrans1D1" presStyleIdx="0" presStyleCnt="5"/>
      <dgm:spPr/>
    </dgm:pt>
    <dgm:pt modelId="{3FFC16CB-FAA3-4953-AB0A-CD624BA81B55}" type="pres">
      <dgm:prSet presAssocID="{7140C543-AB8A-41E0-A08B-FEEA5EB951E3}" presName="connectorText" presStyleLbl="sibTrans1D1" presStyleIdx="0" presStyleCnt="5"/>
      <dgm:spPr/>
    </dgm:pt>
    <dgm:pt modelId="{6A59CA7C-F02F-4AB6-9CF2-8D42B1E9260C}" type="pres">
      <dgm:prSet presAssocID="{4D94DE52-C50A-4595-BD08-5F3D5217EA5D}" presName="node" presStyleLbl="node1" presStyleIdx="1" presStyleCnt="6">
        <dgm:presLayoutVars>
          <dgm:bulletEnabled val="1"/>
        </dgm:presLayoutVars>
      </dgm:prSet>
      <dgm:spPr/>
    </dgm:pt>
    <dgm:pt modelId="{3E5A00DD-CB75-451C-843E-2A88BDFBF4E0}" type="pres">
      <dgm:prSet presAssocID="{F6192D4F-7959-4AC0-835E-7AAB878BCFBE}" presName="sibTrans" presStyleLbl="sibTrans1D1" presStyleIdx="1" presStyleCnt="5"/>
      <dgm:spPr/>
    </dgm:pt>
    <dgm:pt modelId="{E251EBFC-C0AA-4CA8-8C93-383623689F65}" type="pres">
      <dgm:prSet presAssocID="{F6192D4F-7959-4AC0-835E-7AAB878BCFBE}" presName="connectorText" presStyleLbl="sibTrans1D1" presStyleIdx="1" presStyleCnt="5"/>
      <dgm:spPr/>
    </dgm:pt>
    <dgm:pt modelId="{41FA9063-A7C1-4416-93C4-1994CC29F849}" type="pres">
      <dgm:prSet presAssocID="{1F1063AC-E209-468D-8D59-74E9F4806C3C}" presName="node" presStyleLbl="node1" presStyleIdx="2" presStyleCnt="6">
        <dgm:presLayoutVars>
          <dgm:bulletEnabled val="1"/>
        </dgm:presLayoutVars>
      </dgm:prSet>
      <dgm:spPr/>
    </dgm:pt>
    <dgm:pt modelId="{F4E8C065-D89C-4D9A-8165-30CC2598EAE6}" type="pres">
      <dgm:prSet presAssocID="{3F8C4FD5-C6DD-4F00-BD79-A2EDFB28A9AE}" presName="sibTrans" presStyleLbl="sibTrans1D1" presStyleIdx="2" presStyleCnt="5"/>
      <dgm:spPr/>
    </dgm:pt>
    <dgm:pt modelId="{72598763-A8B2-42E1-8B55-E093E865A7F2}" type="pres">
      <dgm:prSet presAssocID="{3F8C4FD5-C6DD-4F00-BD79-A2EDFB28A9AE}" presName="connectorText" presStyleLbl="sibTrans1D1" presStyleIdx="2" presStyleCnt="5"/>
      <dgm:spPr/>
    </dgm:pt>
    <dgm:pt modelId="{3738EFD8-3615-45AF-B33B-8B151AE7D744}" type="pres">
      <dgm:prSet presAssocID="{60A90538-5780-45E2-B897-3FFFC14FE992}" presName="node" presStyleLbl="node1" presStyleIdx="3" presStyleCnt="6">
        <dgm:presLayoutVars>
          <dgm:bulletEnabled val="1"/>
        </dgm:presLayoutVars>
      </dgm:prSet>
      <dgm:spPr/>
    </dgm:pt>
    <dgm:pt modelId="{4E0523F1-A404-4DC6-A790-973089AF4591}" type="pres">
      <dgm:prSet presAssocID="{6638C12F-048F-4995-9D40-01D4489C6B6A}" presName="sibTrans" presStyleLbl="sibTrans1D1" presStyleIdx="3" presStyleCnt="5"/>
      <dgm:spPr/>
    </dgm:pt>
    <dgm:pt modelId="{37ADC762-4225-40BE-B5FB-F59834656EEA}" type="pres">
      <dgm:prSet presAssocID="{6638C12F-048F-4995-9D40-01D4489C6B6A}" presName="connectorText" presStyleLbl="sibTrans1D1" presStyleIdx="3" presStyleCnt="5"/>
      <dgm:spPr/>
    </dgm:pt>
    <dgm:pt modelId="{D25A31A0-AE46-4B6C-91D0-8CB3FD61EF3E}" type="pres">
      <dgm:prSet presAssocID="{D241846F-7705-4A3E-B07F-3E3E484BE0A6}" presName="node" presStyleLbl="node1" presStyleIdx="4" presStyleCnt="6">
        <dgm:presLayoutVars>
          <dgm:bulletEnabled val="1"/>
        </dgm:presLayoutVars>
      </dgm:prSet>
      <dgm:spPr/>
    </dgm:pt>
    <dgm:pt modelId="{FD1A431A-1C54-48F1-B44C-0A784CBEC90B}" type="pres">
      <dgm:prSet presAssocID="{16479E11-1D73-4D87-8DED-9075507C9D1D}" presName="sibTrans" presStyleLbl="sibTrans1D1" presStyleIdx="4" presStyleCnt="5"/>
      <dgm:spPr/>
    </dgm:pt>
    <dgm:pt modelId="{24DDF3FB-8F5A-4A2A-B2D7-39AC82C81568}" type="pres">
      <dgm:prSet presAssocID="{16479E11-1D73-4D87-8DED-9075507C9D1D}" presName="connectorText" presStyleLbl="sibTrans1D1" presStyleIdx="4" presStyleCnt="5"/>
      <dgm:spPr/>
    </dgm:pt>
    <dgm:pt modelId="{1D047486-AB4F-4DCE-B478-ABAAD9EE162F}" type="pres">
      <dgm:prSet presAssocID="{2FB3C187-A59F-4E21-A17B-2D5A89914A29}" presName="node" presStyleLbl="node1" presStyleIdx="5" presStyleCnt="6">
        <dgm:presLayoutVars>
          <dgm:bulletEnabled val="1"/>
        </dgm:presLayoutVars>
      </dgm:prSet>
      <dgm:spPr/>
    </dgm:pt>
  </dgm:ptLst>
  <dgm:cxnLst>
    <dgm:cxn modelId="{2CF60900-2555-4AB0-9261-703A1ADA5EE7}" srcId="{94947947-201B-4BC0-9D86-A2548D5F12DC}" destId="{4D94DE52-C50A-4595-BD08-5F3D5217EA5D}" srcOrd="1" destOrd="0" parTransId="{2EF6DA05-D061-4AAD-8E75-96F7FC3CB316}" sibTransId="{F6192D4F-7959-4AC0-835E-7AAB878BCFBE}"/>
    <dgm:cxn modelId="{F6757D0A-2685-422B-BA3D-ADBCE014CC1F}" type="presOf" srcId="{1F1063AC-E209-468D-8D59-74E9F4806C3C}" destId="{41FA9063-A7C1-4416-93C4-1994CC29F849}" srcOrd="0" destOrd="0" presId="urn:microsoft.com/office/officeart/2005/8/layout/bProcess3"/>
    <dgm:cxn modelId="{8F09380F-0065-46CE-93CB-FCFDC20DA39F}" srcId="{60A90538-5780-45E2-B897-3FFFC14FE992}" destId="{8EA5A079-D7DB-4980-8D49-AFDA1B8F7E80}" srcOrd="0" destOrd="0" parTransId="{D33AD750-BD5A-4729-AD8F-4FDA75E67692}" sibTransId="{2596E01D-096A-4169-B296-97D7F3F501A7}"/>
    <dgm:cxn modelId="{6C598613-9307-4821-9DE3-AC2A003DF28A}" type="presOf" srcId="{7140C543-AB8A-41E0-A08B-FEEA5EB951E3}" destId="{3FFC16CB-FAA3-4953-AB0A-CD624BA81B55}" srcOrd="1" destOrd="0" presId="urn:microsoft.com/office/officeart/2005/8/layout/bProcess3"/>
    <dgm:cxn modelId="{DCC3FC16-EA86-4BC4-9651-C751E64EE5B5}" type="presOf" srcId="{DC539979-5B69-4EC1-B5B8-9CF4064DEB23}" destId="{41FA9063-A7C1-4416-93C4-1994CC29F849}" srcOrd="0" destOrd="1" presId="urn:microsoft.com/office/officeart/2005/8/layout/bProcess3"/>
    <dgm:cxn modelId="{E6D5E918-9F78-44EA-95A1-8D7A48DF2BC3}" type="presOf" srcId="{D241846F-7705-4A3E-B07F-3E3E484BE0A6}" destId="{D25A31A0-AE46-4B6C-91D0-8CB3FD61EF3E}" srcOrd="0" destOrd="0" presId="urn:microsoft.com/office/officeart/2005/8/layout/bProcess3"/>
    <dgm:cxn modelId="{0D9AE023-4369-49EB-9FB6-57837FD0F30A}" type="presOf" srcId="{3547E65F-41B8-41FA-A94F-2131DCDED2D0}" destId="{ACA11062-1017-4852-A1CE-436C903F3D56}" srcOrd="0" destOrd="1" presId="urn:microsoft.com/office/officeart/2005/8/layout/bProcess3"/>
    <dgm:cxn modelId="{A1313F26-3D3D-4B4D-BA95-52BB0466EB1F}" type="presOf" srcId="{3F8C4FD5-C6DD-4F00-BD79-A2EDFB28A9AE}" destId="{F4E8C065-D89C-4D9A-8165-30CC2598EAE6}" srcOrd="0" destOrd="0" presId="urn:microsoft.com/office/officeart/2005/8/layout/bProcess3"/>
    <dgm:cxn modelId="{07D1E626-DB0F-4BB0-9980-6060852118EF}" srcId="{0C2BEAEF-6936-44EE-81D2-053D523761EC}" destId="{3547E65F-41B8-41FA-A94F-2131DCDED2D0}" srcOrd="0" destOrd="0" parTransId="{C183A146-6D7D-4D03-8925-DF469359394A}" sibTransId="{F7B5096F-F215-4958-8F47-14B2FDA3D7F1}"/>
    <dgm:cxn modelId="{4E7FD52B-3A0D-4CB7-B96B-1BDF9AF48B75}" type="presOf" srcId="{20EF1A4B-2AFB-4B24-91C4-6C63D29998C6}" destId="{D25A31A0-AE46-4B6C-91D0-8CB3FD61EF3E}" srcOrd="0" destOrd="1" presId="urn:microsoft.com/office/officeart/2005/8/layout/bProcess3"/>
    <dgm:cxn modelId="{69F7E33A-042D-4727-A4B4-28BF2132CF23}" type="presOf" srcId="{CF102DE7-CEBA-4C7F-9BFC-651AB6EEC4FF}" destId="{6A59CA7C-F02F-4AB6-9CF2-8D42B1E9260C}" srcOrd="0" destOrd="1" presId="urn:microsoft.com/office/officeart/2005/8/layout/bProcess3"/>
    <dgm:cxn modelId="{7EB73A49-662C-47FF-B722-3BCA630BF47A}" type="presOf" srcId="{16479E11-1D73-4D87-8DED-9075507C9D1D}" destId="{FD1A431A-1C54-48F1-B44C-0A784CBEC90B}" srcOrd="0" destOrd="0" presId="urn:microsoft.com/office/officeart/2005/8/layout/bProcess3"/>
    <dgm:cxn modelId="{F46A166E-9437-4ADF-BDA9-2FC3224AD96E}" type="presOf" srcId="{42CDA7B4-3AAB-4108-BF3B-C04C853A8B4E}" destId="{1D047486-AB4F-4DCE-B478-ABAAD9EE162F}" srcOrd="0" destOrd="1" presId="urn:microsoft.com/office/officeart/2005/8/layout/bProcess3"/>
    <dgm:cxn modelId="{94EE0171-0B99-4BB6-A81A-6FA434F75A4F}" srcId="{94947947-201B-4BC0-9D86-A2548D5F12DC}" destId="{0C2BEAEF-6936-44EE-81D2-053D523761EC}" srcOrd="0" destOrd="0" parTransId="{B622A786-75D6-4B4B-8BAE-0C97F8DD63F2}" sibTransId="{7140C543-AB8A-41E0-A08B-FEEA5EB951E3}"/>
    <dgm:cxn modelId="{4948F873-C087-4A6B-85ED-FFB91F8416A7}" type="presOf" srcId="{F6192D4F-7959-4AC0-835E-7AAB878BCFBE}" destId="{3E5A00DD-CB75-451C-843E-2A88BDFBF4E0}" srcOrd="0" destOrd="0" presId="urn:microsoft.com/office/officeart/2005/8/layout/bProcess3"/>
    <dgm:cxn modelId="{FA637B58-32F5-4260-AD1F-532B5770B446}" srcId="{2FB3C187-A59F-4E21-A17B-2D5A89914A29}" destId="{42CDA7B4-3AAB-4108-BF3B-C04C853A8B4E}" srcOrd="0" destOrd="0" parTransId="{DAA75834-0D84-4D83-B3CB-219CC48E4CEA}" sibTransId="{9C8E4323-788A-4D41-87E7-FE2AA182CD95}"/>
    <dgm:cxn modelId="{CE4C0B7B-6EF9-44B8-BF78-E442F468CE64}" srcId="{94947947-201B-4BC0-9D86-A2548D5F12DC}" destId="{1F1063AC-E209-468D-8D59-74E9F4806C3C}" srcOrd="2" destOrd="0" parTransId="{2DF5E687-72A3-4E62-9CDF-A422C84AA645}" sibTransId="{3F8C4FD5-C6DD-4F00-BD79-A2EDFB28A9AE}"/>
    <dgm:cxn modelId="{26755A82-0DEE-44FC-924D-3C8E929F0AED}" srcId="{D241846F-7705-4A3E-B07F-3E3E484BE0A6}" destId="{20EF1A4B-2AFB-4B24-91C4-6C63D29998C6}" srcOrd="0" destOrd="0" parTransId="{1D6773A1-48BA-45B1-90A1-D163DFD7285B}" sibTransId="{D57A8D89-A8E1-4518-B75C-00054C1BB4DA}"/>
    <dgm:cxn modelId="{FBFE9582-A31E-4134-9607-61780711C086}" srcId="{94947947-201B-4BC0-9D86-A2548D5F12DC}" destId="{60A90538-5780-45E2-B897-3FFFC14FE992}" srcOrd="3" destOrd="0" parTransId="{52925D35-E548-4157-8851-9258E8CB7C19}" sibTransId="{6638C12F-048F-4995-9D40-01D4489C6B6A}"/>
    <dgm:cxn modelId="{94B53385-A9B0-49BC-8794-2EE5C010C6AB}" srcId="{94947947-201B-4BC0-9D86-A2548D5F12DC}" destId="{2FB3C187-A59F-4E21-A17B-2D5A89914A29}" srcOrd="5" destOrd="0" parTransId="{9CF67140-1083-43EE-A25F-CD53866D0540}" sibTransId="{8DEDE7AF-CE8C-46E0-992B-043D9B1E4205}"/>
    <dgm:cxn modelId="{D231238E-2F5B-49F2-8DFC-89FF09B428EB}" type="presOf" srcId="{7140C543-AB8A-41E0-A08B-FEEA5EB951E3}" destId="{8A153150-D582-4939-973C-0207827A9D21}" srcOrd="0" destOrd="0" presId="urn:microsoft.com/office/officeart/2005/8/layout/bProcess3"/>
    <dgm:cxn modelId="{8AB69593-FBEE-4637-8CEE-E0704C60E9FB}" type="presOf" srcId="{0C2BEAEF-6936-44EE-81D2-053D523761EC}" destId="{ACA11062-1017-4852-A1CE-436C903F3D56}" srcOrd="0" destOrd="0" presId="urn:microsoft.com/office/officeart/2005/8/layout/bProcess3"/>
    <dgm:cxn modelId="{974B0499-536A-4738-B356-8CB873925EEB}" type="presOf" srcId="{6638C12F-048F-4995-9D40-01D4489C6B6A}" destId="{4E0523F1-A404-4DC6-A790-973089AF4591}" srcOrd="0" destOrd="0" presId="urn:microsoft.com/office/officeart/2005/8/layout/bProcess3"/>
    <dgm:cxn modelId="{33EBCCA1-FAF2-4C79-9CE1-6F546530A553}" type="presOf" srcId="{60A90538-5780-45E2-B897-3FFFC14FE992}" destId="{3738EFD8-3615-45AF-B33B-8B151AE7D744}" srcOrd="0" destOrd="0" presId="urn:microsoft.com/office/officeart/2005/8/layout/bProcess3"/>
    <dgm:cxn modelId="{183C3BB0-6BE2-4E1A-8194-BFE525F8A17C}" type="presOf" srcId="{4D94DE52-C50A-4595-BD08-5F3D5217EA5D}" destId="{6A59CA7C-F02F-4AB6-9CF2-8D42B1E9260C}" srcOrd="0" destOrd="0" presId="urn:microsoft.com/office/officeart/2005/8/layout/bProcess3"/>
    <dgm:cxn modelId="{049186B0-B475-4CA4-B5E6-3B707B694B2C}" type="presOf" srcId="{8EA5A079-D7DB-4980-8D49-AFDA1B8F7E80}" destId="{3738EFD8-3615-45AF-B33B-8B151AE7D744}" srcOrd="0" destOrd="1" presId="urn:microsoft.com/office/officeart/2005/8/layout/bProcess3"/>
    <dgm:cxn modelId="{11A684BB-684C-4A24-AC88-6A849479BD5B}" srcId="{1F1063AC-E209-468D-8D59-74E9F4806C3C}" destId="{DC539979-5B69-4EC1-B5B8-9CF4064DEB23}" srcOrd="0" destOrd="0" parTransId="{3280C775-3CC8-454D-8ABA-50234B9F12B8}" sibTransId="{FB1F3AB3-6D04-4BE2-B909-8BF26E6E9A89}"/>
    <dgm:cxn modelId="{89E46FC6-525B-472F-83B0-E365C1750862}" type="presOf" srcId="{94947947-201B-4BC0-9D86-A2548D5F12DC}" destId="{93B98400-9357-4243-9F6D-A3E1CC14A2FB}" srcOrd="0" destOrd="0" presId="urn:microsoft.com/office/officeart/2005/8/layout/bProcess3"/>
    <dgm:cxn modelId="{59046FD5-C515-4661-83BB-A684CF73FE3B}" type="presOf" srcId="{2FB3C187-A59F-4E21-A17B-2D5A89914A29}" destId="{1D047486-AB4F-4DCE-B478-ABAAD9EE162F}" srcOrd="0" destOrd="0" presId="urn:microsoft.com/office/officeart/2005/8/layout/bProcess3"/>
    <dgm:cxn modelId="{4A8E7DD6-E70B-435B-8159-509B8C949275}" srcId="{94947947-201B-4BC0-9D86-A2548D5F12DC}" destId="{D241846F-7705-4A3E-B07F-3E3E484BE0A6}" srcOrd="4" destOrd="0" parTransId="{086AEB73-40A9-421A-945D-DAFAAA1120DF}" sibTransId="{16479E11-1D73-4D87-8DED-9075507C9D1D}"/>
    <dgm:cxn modelId="{8A5CF0D7-796F-4A7D-BA27-28355F06ED24}" srcId="{4D94DE52-C50A-4595-BD08-5F3D5217EA5D}" destId="{CF102DE7-CEBA-4C7F-9BFC-651AB6EEC4FF}" srcOrd="0" destOrd="0" parTransId="{A353601F-DA49-4567-B936-C2BDF03E8AA1}" sibTransId="{2DE3D3C7-09F8-440C-B446-8289CDC34E74}"/>
    <dgm:cxn modelId="{628233DA-8095-4626-ADA7-A5381887BC7E}" type="presOf" srcId="{F6192D4F-7959-4AC0-835E-7AAB878BCFBE}" destId="{E251EBFC-C0AA-4CA8-8C93-383623689F65}" srcOrd="1" destOrd="0" presId="urn:microsoft.com/office/officeart/2005/8/layout/bProcess3"/>
    <dgm:cxn modelId="{0AFBB2E3-0FC8-48AD-9084-85A4E4E8D2B5}" type="presOf" srcId="{16479E11-1D73-4D87-8DED-9075507C9D1D}" destId="{24DDF3FB-8F5A-4A2A-B2D7-39AC82C81568}" srcOrd="1" destOrd="0" presId="urn:microsoft.com/office/officeart/2005/8/layout/bProcess3"/>
    <dgm:cxn modelId="{4B3732E9-3695-4CB0-B2A1-E2A3726EFA23}" type="presOf" srcId="{3F8C4FD5-C6DD-4F00-BD79-A2EDFB28A9AE}" destId="{72598763-A8B2-42E1-8B55-E093E865A7F2}" srcOrd="1" destOrd="0" presId="urn:microsoft.com/office/officeart/2005/8/layout/bProcess3"/>
    <dgm:cxn modelId="{3714B2EE-0C14-4B03-AC66-3AF03BB43771}" type="presOf" srcId="{6638C12F-048F-4995-9D40-01D4489C6B6A}" destId="{37ADC762-4225-40BE-B5FB-F59834656EEA}" srcOrd="1" destOrd="0" presId="urn:microsoft.com/office/officeart/2005/8/layout/bProcess3"/>
    <dgm:cxn modelId="{F9E0B55E-CEEF-4E9C-8894-2E458D3EEF7F}" type="presParOf" srcId="{93B98400-9357-4243-9F6D-A3E1CC14A2FB}" destId="{ACA11062-1017-4852-A1CE-436C903F3D56}" srcOrd="0" destOrd="0" presId="urn:microsoft.com/office/officeart/2005/8/layout/bProcess3"/>
    <dgm:cxn modelId="{C968E716-6EB1-4621-A8B2-227F834DF77C}" type="presParOf" srcId="{93B98400-9357-4243-9F6D-A3E1CC14A2FB}" destId="{8A153150-D582-4939-973C-0207827A9D21}" srcOrd="1" destOrd="0" presId="urn:microsoft.com/office/officeart/2005/8/layout/bProcess3"/>
    <dgm:cxn modelId="{37266DBC-5C93-42D3-8AC2-84688426C1EF}" type="presParOf" srcId="{8A153150-D582-4939-973C-0207827A9D21}" destId="{3FFC16CB-FAA3-4953-AB0A-CD624BA81B55}" srcOrd="0" destOrd="0" presId="urn:microsoft.com/office/officeart/2005/8/layout/bProcess3"/>
    <dgm:cxn modelId="{5A8810D1-88DC-49F8-A03E-B7876D2F1688}" type="presParOf" srcId="{93B98400-9357-4243-9F6D-A3E1CC14A2FB}" destId="{6A59CA7C-F02F-4AB6-9CF2-8D42B1E9260C}" srcOrd="2" destOrd="0" presId="urn:microsoft.com/office/officeart/2005/8/layout/bProcess3"/>
    <dgm:cxn modelId="{E0587340-2F0F-4147-B83A-872A3CD5D38C}" type="presParOf" srcId="{93B98400-9357-4243-9F6D-A3E1CC14A2FB}" destId="{3E5A00DD-CB75-451C-843E-2A88BDFBF4E0}" srcOrd="3" destOrd="0" presId="urn:microsoft.com/office/officeart/2005/8/layout/bProcess3"/>
    <dgm:cxn modelId="{9BCC8E0E-910A-4199-B6C8-1D520ED97634}" type="presParOf" srcId="{3E5A00DD-CB75-451C-843E-2A88BDFBF4E0}" destId="{E251EBFC-C0AA-4CA8-8C93-383623689F65}" srcOrd="0" destOrd="0" presId="urn:microsoft.com/office/officeart/2005/8/layout/bProcess3"/>
    <dgm:cxn modelId="{6514923B-A6C3-4C7A-9234-0A02919D53BE}" type="presParOf" srcId="{93B98400-9357-4243-9F6D-A3E1CC14A2FB}" destId="{41FA9063-A7C1-4416-93C4-1994CC29F849}" srcOrd="4" destOrd="0" presId="urn:microsoft.com/office/officeart/2005/8/layout/bProcess3"/>
    <dgm:cxn modelId="{A2408CCD-91B7-41DE-9CFD-B956CBC1C1EB}" type="presParOf" srcId="{93B98400-9357-4243-9F6D-A3E1CC14A2FB}" destId="{F4E8C065-D89C-4D9A-8165-30CC2598EAE6}" srcOrd="5" destOrd="0" presId="urn:microsoft.com/office/officeart/2005/8/layout/bProcess3"/>
    <dgm:cxn modelId="{5CA783A1-EB3F-41D8-BBB2-A499C6FEFE3B}" type="presParOf" srcId="{F4E8C065-D89C-4D9A-8165-30CC2598EAE6}" destId="{72598763-A8B2-42E1-8B55-E093E865A7F2}" srcOrd="0" destOrd="0" presId="urn:microsoft.com/office/officeart/2005/8/layout/bProcess3"/>
    <dgm:cxn modelId="{F9D13916-A6DA-4C01-80AE-3B4FAF96B2CA}" type="presParOf" srcId="{93B98400-9357-4243-9F6D-A3E1CC14A2FB}" destId="{3738EFD8-3615-45AF-B33B-8B151AE7D744}" srcOrd="6" destOrd="0" presId="urn:microsoft.com/office/officeart/2005/8/layout/bProcess3"/>
    <dgm:cxn modelId="{435B057F-195A-4A42-B9E9-E11DE3AA0AC5}" type="presParOf" srcId="{93B98400-9357-4243-9F6D-A3E1CC14A2FB}" destId="{4E0523F1-A404-4DC6-A790-973089AF4591}" srcOrd="7" destOrd="0" presId="urn:microsoft.com/office/officeart/2005/8/layout/bProcess3"/>
    <dgm:cxn modelId="{B8056DAE-66E2-4BB1-938D-8B472F97B036}" type="presParOf" srcId="{4E0523F1-A404-4DC6-A790-973089AF4591}" destId="{37ADC762-4225-40BE-B5FB-F59834656EEA}" srcOrd="0" destOrd="0" presId="urn:microsoft.com/office/officeart/2005/8/layout/bProcess3"/>
    <dgm:cxn modelId="{7616C7AD-41C1-4000-A322-1FC9E8920C24}" type="presParOf" srcId="{93B98400-9357-4243-9F6D-A3E1CC14A2FB}" destId="{D25A31A0-AE46-4B6C-91D0-8CB3FD61EF3E}" srcOrd="8" destOrd="0" presId="urn:microsoft.com/office/officeart/2005/8/layout/bProcess3"/>
    <dgm:cxn modelId="{8EFAEC87-FC57-4DD9-BA8C-47FADA0D6D7F}" type="presParOf" srcId="{93B98400-9357-4243-9F6D-A3E1CC14A2FB}" destId="{FD1A431A-1C54-48F1-B44C-0A784CBEC90B}" srcOrd="9" destOrd="0" presId="urn:microsoft.com/office/officeart/2005/8/layout/bProcess3"/>
    <dgm:cxn modelId="{48607DAB-ADCF-4F83-A42B-23EE4DA4FACA}" type="presParOf" srcId="{FD1A431A-1C54-48F1-B44C-0A784CBEC90B}" destId="{24DDF3FB-8F5A-4A2A-B2D7-39AC82C81568}" srcOrd="0" destOrd="0" presId="urn:microsoft.com/office/officeart/2005/8/layout/bProcess3"/>
    <dgm:cxn modelId="{8CF9B5A5-2FFC-4760-8F78-650E7F170DF7}" type="presParOf" srcId="{93B98400-9357-4243-9F6D-A3E1CC14A2FB}" destId="{1D047486-AB4F-4DCE-B478-ABAAD9EE162F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0E5C9-53F9-4EB3-9AA0-FE1A237E516F}">
      <dsp:nvSpPr>
        <dsp:cNvPr id="0" name=""/>
        <dsp:cNvSpPr/>
      </dsp:nvSpPr>
      <dsp:spPr>
        <a:xfrm>
          <a:off x="2727007" y="57824"/>
          <a:ext cx="2775585" cy="277558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Confidentiality</a:t>
          </a:r>
        </a:p>
      </dsp:txBody>
      <dsp:txXfrm>
        <a:off x="3097085" y="543552"/>
        <a:ext cx="2035429" cy="1249013"/>
      </dsp:txXfrm>
    </dsp:sp>
    <dsp:sp modelId="{2C5BDDA1-DE0F-48E0-AFAA-0B92289B9D84}">
      <dsp:nvSpPr>
        <dsp:cNvPr id="0" name=""/>
        <dsp:cNvSpPr/>
      </dsp:nvSpPr>
      <dsp:spPr>
        <a:xfrm>
          <a:off x="3728531" y="1792565"/>
          <a:ext cx="2775585" cy="277558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Integrity</a:t>
          </a:r>
        </a:p>
      </dsp:txBody>
      <dsp:txXfrm>
        <a:off x="4577397" y="2509591"/>
        <a:ext cx="1665351" cy="1526571"/>
      </dsp:txXfrm>
    </dsp:sp>
    <dsp:sp modelId="{DB034F15-2599-4336-B433-04600DD32F1E}">
      <dsp:nvSpPr>
        <dsp:cNvPr id="0" name=""/>
        <dsp:cNvSpPr/>
      </dsp:nvSpPr>
      <dsp:spPr>
        <a:xfrm>
          <a:off x="1725483" y="1792565"/>
          <a:ext cx="2775585" cy="277558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Availability</a:t>
          </a:r>
        </a:p>
      </dsp:txBody>
      <dsp:txXfrm>
        <a:off x="1986851" y="2509591"/>
        <a:ext cx="1665351" cy="15265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8ADB5-9CAD-4F6A-8A57-60902878CB34}">
      <dsp:nvSpPr>
        <dsp:cNvPr id="0" name=""/>
        <dsp:cNvSpPr/>
      </dsp:nvSpPr>
      <dsp:spPr>
        <a:xfrm rot="5400000">
          <a:off x="7019484" y="-2957097"/>
          <a:ext cx="884039" cy="702259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Skills and tools to perform the attack</a:t>
          </a:r>
        </a:p>
      </dsp:txBody>
      <dsp:txXfrm rot="-5400000">
        <a:off x="3950208" y="155334"/>
        <a:ext cx="6979437" cy="797729"/>
      </dsp:txXfrm>
    </dsp:sp>
    <dsp:sp modelId="{C5C933D9-296F-46C8-AF99-402891F39F0F}">
      <dsp:nvSpPr>
        <dsp:cNvPr id="0" name=""/>
        <dsp:cNvSpPr/>
      </dsp:nvSpPr>
      <dsp:spPr>
        <a:xfrm>
          <a:off x="0" y="1674"/>
          <a:ext cx="3950208" cy="11050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Method</a:t>
          </a:r>
        </a:p>
      </dsp:txBody>
      <dsp:txXfrm>
        <a:off x="53944" y="55618"/>
        <a:ext cx="3842320" cy="997160"/>
      </dsp:txXfrm>
    </dsp:sp>
    <dsp:sp modelId="{F2A47858-D347-43BA-858F-F61F675EB43E}">
      <dsp:nvSpPr>
        <dsp:cNvPr id="0" name=""/>
        <dsp:cNvSpPr/>
      </dsp:nvSpPr>
      <dsp:spPr>
        <a:xfrm rot="5400000">
          <a:off x="7019484" y="-1796796"/>
          <a:ext cx="884039" cy="7022592"/>
        </a:xfrm>
        <a:prstGeom prst="round2Same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Time and access to accomplish the attack</a:t>
          </a:r>
        </a:p>
      </dsp:txBody>
      <dsp:txXfrm rot="-5400000">
        <a:off x="3950208" y="1315635"/>
        <a:ext cx="6979437" cy="797729"/>
      </dsp:txXfrm>
    </dsp:sp>
    <dsp:sp modelId="{ABBAF9A1-BDF8-4114-8189-4D0356B27A93}">
      <dsp:nvSpPr>
        <dsp:cNvPr id="0" name=""/>
        <dsp:cNvSpPr/>
      </dsp:nvSpPr>
      <dsp:spPr>
        <a:xfrm>
          <a:off x="0" y="1161975"/>
          <a:ext cx="3950208" cy="1105048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Opportunity</a:t>
          </a:r>
        </a:p>
      </dsp:txBody>
      <dsp:txXfrm>
        <a:off x="53944" y="1215919"/>
        <a:ext cx="3842320" cy="997160"/>
      </dsp:txXfrm>
    </dsp:sp>
    <dsp:sp modelId="{88A8A419-B9F9-4BD0-B586-DFC3AF4A8D34}">
      <dsp:nvSpPr>
        <dsp:cNvPr id="0" name=""/>
        <dsp:cNvSpPr/>
      </dsp:nvSpPr>
      <dsp:spPr>
        <a:xfrm rot="5400000">
          <a:off x="7019484" y="-636494"/>
          <a:ext cx="884039" cy="7022592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A reason to perform the attack</a:t>
          </a:r>
        </a:p>
      </dsp:txBody>
      <dsp:txXfrm rot="-5400000">
        <a:off x="3950208" y="2475937"/>
        <a:ext cx="6979437" cy="797729"/>
      </dsp:txXfrm>
    </dsp:sp>
    <dsp:sp modelId="{0D54AF3C-001D-4084-8979-E187951B6A84}">
      <dsp:nvSpPr>
        <dsp:cNvPr id="0" name=""/>
        <dsp:cNvSpPr/>
      </dsp:nvSpPr>
      <dsp:spPr>
        <a:xfrm>
          <a:off x="0" y="2322276"/>
          <a:ext cx="3950208" cy="1105048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Motive</a:t>
          </a:r>
        </a:p>
      </dsp:txBody>
      <dsp:txXfrm>
        <a:off x="53944" y="2376220"/>
        <a:ext cx="3842320" cy="9971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53150-D582-4939-973C-0207827A9D21}">
      <dsp:nvSpPr>
        <dsp:cNvPr id="0" name=""/>
        <dsp:cNvSpPr/>
      </dsp:nvSpPr>
      <dsp:spPr>
        <a:xfrm>
          <a:off x="3729343" y="786011"/>
          <a:ext cx="6064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6454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4016644" y="828545"/>
        <a:ext cx="31852" cy="6370"/>
      </dsp:txXfrm>
    </dsp:sp>
    <dsp:sp modelId="{ACA11062-1017-4852-A1CE-436C903F3D56}">
      <dsp:nvSpPr>
        <dsp:cNvPr id="0" name=""/>
        <dsp:cNvSpPr/>
      </dsp:nvSpPr>
      <dsp:spPr>
        <a:xfrm>
          <a:off x="961340" y="790"/>
          <a:ext cx="2769803" cy="16618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Prevent</a:t>
          </a:r>
          <a:endParaRPr lang="en-US" sz="20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Remove the vulnerability from the system</a:t>
          </a:r>
        </a:p>
      </dsp:txBody>
      <dsp:txXfrm>
        <a:off x="961340" y="790"/>
        <a:ext cx="2769803" cy="1661881"/>
      </dsp:txXfrm>
    </dsp:sp>
    <dsp:sp modelId="{3E5A00DD-CB75-451C-843E-2A88BDFBF4E0}">
      <dsp:nvSpPr>
        <dsp:cNvPr id="0" name=""/>
        <dsp:cNvSpPr/>
      </dsp:nvSpPr>
      <dsp:spPr>
        <a:xfrm>
          <a:off x="7136201" y="786011"/>
          <a:ext cx="6064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6454" y="45720"/>
              </a:lnTo>
            </a:path>
          </a:pathLst>
        </a:custGeom>
        <a:noFill/>
        <a:ln w="9525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423502" y="828545"/>
        <a:ext cx="31852" cy="6370"/>
      </dsp:txXfrm>
    </dsp:sp>
    <dsp:sp modelId="{6A59CA7C-F02F-4AB6-9CF2-8D42B1E9260C}">
      <dsp:nvSpPr>
        <dsp:cNvPr id="0" name=""/>
        <dsp:cNvSpPr/>
      </dsp:nvSpPr>
      <dsp:spPr>
        <a:xfrm>
          <a:off x="4368198" y="790"/>
          <a:ext cx="2769803" cy="1661881"/>
        </a:xfrm>
        <a:prstGeom prst="rec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Deter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Make the attack harder to execute</a:t>
          </a:r>
        </a:p>
      </dsp:txBody>
      <dsp:txXfrm>
        <a:off x="4368198" y="790"/>
        <a:ext cx="2769803" cy="1661881"/>
      </dsp:txXfrm>
    </dsp:sp>
    <dsp:sp modelId="{F4E8C065-D89C-4D9A-8165-30CC2598EAE6}">
      <dsp:nvSpPr>
        <dsp:cNvPr id="0" name=""/>
        <dsp:cNvSpPr/>
      </dsp:nvSpPr>
      <dsp:spPr>
        <a:xfrm>
          <a:off x="2346242" y="1660872"/>
          <a:ext cx="6813715" cy="606454"/>
        </a:xfrm>
        <a:custGeom>
          <a:avLst/>
          <a:gdLst/>
          <a:ahLst/>
          <a:cxnLst/>
          <a:rect l="0" t="0" r="0" b="0"/>
          <a:pathLst>
            <a:path>
              <a:moveTo>
                <a:pt x="6813715" y="0"/>
              </a:moveTo>
              <a:lnTo>
                <a:pt x="6813715" y="320327"/>
              </a:lnTo>
              <a:lnTo>
                <a:pt x="0" y="320327"/>
              </a:lnTo>
              <a:lnTo>
                <a:pt x="0" y="606454"/>
              </a:lnTo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5582014" y="1960914"/>
        <a:ext cx="342171" cy="6370"/>
      </dsp:txXfrm>
    </dsp:sp>
    <dsp:sp modelId="{41FA9063-A7C1-4416-93C4-1994CC29F849}">
      <dsp:nvSpPr>
        <dsp:cNvPr id="0" name=""/>
        <dsp:cNvSpPr/>
      </dsp:nvSpPr>
      <dsp:spPr>
        <a:xfrm>
          <a:off x="7775056" y="790"/>
          <a:ext cx="2769803" cy="1661881"/>
        </a:xfrm>
        <a:prstGeom prst="rec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Deflect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Make another target more attractive (perhaps a decoy)</a:t>
          </a:r>
        </a:p>
      </dsp:txBody>
      <dsp:txXfrm>
        <a:off x="7775056" y="790"/>
        <a:ext cx="2769803" cy="1661881"/>
      </dsp:txXfrm>
    </dsp:sp>
    <dsp:sp modelId="{4E0523F1-A404-4DC6-A790-973089AF4591}">
      <dsp:nvSpPr>
        <dsp:cNvPr id="0" name=""/>
        <dsp:cNvSpPr/>
      </dsp:nvSpPr>
      <dsp:spPr>
        <a:xfrm>
          <a:off x="3729343" y="3084947"/>
          <a:ext cx="6064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6454" y="45720"/>
              </a:lnTo>
            </a:path>
          </a:pathLst>
        </a:custGeom>
        <a:noFill/>
        <a:ln w="9525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4016644" y="3127482"/>
        <a:ext cx="31852" cy="6370"/>
      </dsp:txXfrm>
    </dsp:sp>
    <dsp:sp modelId="{3738EFD8-3615-45AF-B33B-8B151AE7D744}">
      <dsp:nvSpPr>
        <dsp:cNvPr id="0" name=""/>
        <dsp:cNvSpPr/>
      </dsp:nvSpPr>
      <dsp:spPr>
        <a:xfrm>
          <a:off x="961340" y="2299726"/>
          <a:ext cx="2769803" cy="1661881"/>
        </a:xfrm>
        <a:prstGeom prst="rec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Mitigate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Make the effect of the attack less severe</a:t>
          </a:r>
        </a:p>
      </dsp:txBody>
      <dsp:txXfrm>
        <a:off x="961340" y="2299726"/>
        <a:ext cx="2769803" cy="1661881"/>
      </dsp:txXfrm>
    </dsp:sp>
    <dsp:sp modelId="{FD1A431A-1C54-48F1-B44C-0A784CBEC90B}">
      <dsp:nvSpPr>
        <dsp:cNvPr id="0" name=""/>
        <dsp:cNvSpPr/>
      </dsp:nvSpPr>
      <dsp:spPr>
        <a:xfrm>
          <a:off x="7136201" y="3084947"/>
          <a:ext cx="6064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6454" y="45720"/>
              </a:lnTo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23502" y="3127482"/>
        <a:ext cx="31852" cy="6370"/>
      </dsp:txXfrm>
    </dsp:sp>
    <dsp:sp modelId="{D25A31A0-AE46-4B6C-91D0-8CB3FD61EF3E}">
      <dsp:nvSpPr>
        <dsp:cNvPr id="0" name=""/>
        <dsp:cNvSpPr/>
      </dsp:nvSpPr>
      <dsp:spPr>
        <a:xfrm>
          <a:off x="4368198" y="2299726"/>
          <a:ext cx="2769803" cy="1661881"/>
        </a:xfrm>
        <a:prstGeom prst="rec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Detect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Discover that the attack happened, immediately or later</a:t>
          </a:r>
        </a:p>
      </dsp:txBody>
      <dsp:txXfrm>
        <a:off x="4368198" y="2299726"/>
        <a:ext cx="2769803" cy="1661881"/>
      </dsp:txXfrm>
    </dsp:sp>
    <dsp:sp modelId="{1D047486-AB4F-4DCE-B478-ABAAD9EE162F}">
      <dsp:nvSpPr>
        <dsp:cNvPr id="0" name=""/>
        <dsp:cNvSpPr/>
      </dsp:nvSpPr>
      <dsp:spPr>
        <a:xfrm>
          <a:off x="7775056" y="2299726"/>
          <a:ext cx="2769803" cy="1661881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Recover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Recover from the effects of the attack</a:t>
          </a:r>
        </a:p>
      </dsp:txBody>
      <dsp:txXfrm>
        <a:off x="7775056" y="2299726"/>
        <a:ext cx="2769803" cy="1661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6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4290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72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Individuals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Most computer criminals are amateurs</a:t>
            </a:r>
          </a:p>
          <a:p>
            <a:pPr lvl="1"/>
            <a:r>
              <a:rPr lang="en-US" dirty="0"/>
              <a:t>They commit crimes of opportunity</a:t>
            </a:r>
          </a:p>
          <a:p>
            <a:pPr lvl="1"/>
            <a:r>
              <a:rPr lang="en-US" dirty="0"/>
              <a:t>Time-stealing is common</a:t>
            </a:r>
          </a:p>
          <a:p>
            <a:pPr lvl="0"/>
            <a:r>
              <a:rPr lang="en-US" dirty="0"/>
              <a:t>Disgruntled or recently fired employees can use their knowledge of a system to attack it</a:t>
            </a:r>
          </a:p>
          <a:p>
            <a:r>
              <a:rPr lang="en-US" dirty="0"/>
              <a:t>Many hackers attempt to gain access to other people's computer systems for the fun or challenge of it</a:t>
            </a:r>
          </a:p>
          <a:p>
            <a:pPr lvl="1"/>
            <a:r>
              <a:rPr lang="en-US" dirty="0"/>
              <a:t>They often brag about their exploits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78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Organized crime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Most professional hackers are trained computer scientists who have turned to crime</a:t>
            </a:r>
          </a:p>
          <a:p>
            <a:r>
              <a:rPr lang="en-US" dirty="0"/>
              <a:t>In the early days of hacking and viruses, destroying hardware, software, or data was the goal</a:t>
            </a:r>
          </a:p>
          <a:p>
            <a:r>
              <a:rPr lang="en-US" dirty="0"/>
              <a:t>Professional hackers now look to make money by stealing valuable data</a:t>
            </a:r>
          </a:p>
          <a:p>
            <a:r>
              <a:rPr lang="en-US" dirty="0"/>
              <a:t>There are connections to organized crime</a:t>
            </a:r>
          </a:p>
          <a:p>
            <a:r>
              <a:rPr lang="en-US" dirty="0"/>
              <a:t>Many attacks come from Russia, Asia, and Brazil</a:t>
            </a:r>
          </a:p>
          <a:p>
            <a:r>
              <a:rPr lang="en-US" dirty="0"/>
              <a:t>Professionals want to remain undetected so that they can keep stealing data</a:t>
            </a:r>
          </a:p>
          <a:p>
            <a:r>
              <a:rPr lang="en-US" dirty="0"/>
              <a:t>Ransomware is big business: </a:t>
            </a:r>
          </a:p>
          <a:p>
            <a:pPr lvl="1"/>
            <a:r>
              <a:rPr lang="en-US" dirty="0" err="1"/>
              <a:t>Purplesec</a:t>
            </a:r>
            <a:r>
              <a:rPr lang="en-US" dirty="0"/>
              <a:t> reports an average cost of over $5 million per attack</a:t>
            </a:r>
          </a:p>
          <a:p>
            <a:pPr lvl="1"/>
            <a:r>
              <a:rPr lang="en-US" dirty="0"/>
              <a:t>The FBI reported losses of over $16 billion in 2023 for Internet crime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3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Terrorists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Modern terrorists are often computer savvy</a:t>
            </a:r>
          </a:p>
          <a:p>
            <a:r>
              <a:rPr lang="en-US" dirty="0"/>
              <a:t>Four common forms of terrorist computer usage are:</a:t>
            </a:r>
          </a:p>
          <a:p>
            <a:pPr lvl="1"/>
            <a:r>
              <a:rPr lang="en-US" b="1" dirty="0"/>
              <a:t>Targets of attacks</a:t>
            </a:r>
          </a:p>
          <a:p>
            <a:pPr marL="768096" lvl="2" indent="0">
              <a:buNone/>
            </a:pPr>
            <a:r>
              <a:rPr lang="en-US" dirty="0"/>
              <a:t>Denial-of-service and defacement of websites</a:t>
            </a:r>
          </a:p>
          <a:p>
            <a:pPr lvl="1"/>
            <a:r>
              <a:rPr lang="en-US" b="1" dirty="0"/>
              <a:t>Methods of attack</a:t>
            </a:r>
          </a:p>
          <a:p>
            <a:pPr marL="768096" lvl="2" indent="0">
              <a:buNone/>
            </a:pPr>
            <a:r>
              <a:rPr lang="en-US" dirty="0"/>
              <a:t>Using computers to launch an attack</a:t>
            </a:r>
          </a:p>
          <a:p>
            <a:pPr lvl="1"/>
            <a:r>
              <a:rPr lang="en-US" b="1" dirty="0"/>
              <a:t>Enablers of attacks</a:t>
            </a:r>
          </a:p>
          <a:p>
            <a:pPr marL="768096" lvl="2" indent="0">
              <a:buNone/>
            </a:pPr>
            <a:r>
              <a:rPr lang="en-US" dirty="0"/>
              <a:t>Coordinating or initiating other forms of terrorism through websites, e-mail, etc.</a:t>
            </a:r>
          </a:p>
          <a:p>
            <a:pPr lvl="1"/>
            <a:r>
              <a:rPr lang="en-US" b="1" dirty="0"/>
              <a:t>Enhancers of attacks</a:t>
            </a:r>
          </a:p>
          <a:p>
            <a:pPr marL="768096" lvl="2" indent="0">
              <a:buNone/>
            </a:pPr>
            <a:r>
              <a:rPr lang="en-US" dirty="0"/>
              <a:t>Using the Internet to spread propaganda and recruit agents</a:t>
            </a:r>
          </a:p>
          <a:p>
            <a:pPr marL="768096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54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Harm and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Harm</a:t>
            </a:r>
            <a:r>
              <a:rPr lang="en-US" dirty="0"/>
              <a:t> is the bad thing that happens when the threat occurs</a:t>
            </a:r>
          </a:p>
          <a:p>
            <a:r>
              <a:rPr lang="en-US" b="1" dirty="0"/>
              <a:t>Risk management</a:t>
            </a:r>
            <a:r>
              <a:rPr lang="en-US" dirty="0"/>
              <a:t> is about choosing which threats to control and which not to</a:t>
            </a:r>
          </a:p>
          <a:p>
            <a:pPr lvl="1"/>
            <a:r>
              <a:rPr lang="en-US" dirty="0"/>
              <a:t>Remember that this is usually a financial decision</a:t>
            </a:r>
          </a:p>
          <a:p>
            <a:r>
              <a:rPr lang="en-US" b="1" dirty="0"/>
              <a:t>Residual risk</a:t>
            </a:r>
            <a:r>
              <a:rPr lang="en-US" dirty="0"/>
              <a:t> is the risk that is still not controlled after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355978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perception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What's the chance that a huge meteor will hit during our lifetimes?</a:t>
            </a:r>
          </a:p>
          <a:p>
            <a:pPr lvl="1"/>
            <a:r>
              <a:rPr lang="en-US" dirty="0"/>
              <a:t>Small!</a:t>
            </a:r>
          </a:p>
          <a:p>
            <a:pPr lvl="1"/>
            <a:r>
              <a:rPr lang="en-US" b="1" dirty="0"/>
              <a:t>Likelihood</a:t>
            </a:r>
            <a:r>
              <a:rPr lang="en-US" dirty="0"/>
              <a:t> is the chance that a threat will happen</a:t>
            </a:r>
          </a:p>
          <a:p>
            <a:r>
              <a:rPr lang="en-US" dirty="0"/>
              <a:t>What will happen if a huge meteor hits?</a:t>
            </a:r>
          </a:p>
          <a:p>
            <a:pPr lvl="1"/>
            <a:r>
              <a:rPr lang="en-US" dirty="0"/>
              <a:t>Terrible things!</a:t>
            </a:r>
          </a:p>
          <a:p>
            <a:pPr lvl="1"/>
            <a:r>
              <a:rPr lang="en-US" b="1" dirty="0"/>
              <a:t>Impact</a:t>
            </a:r>
            <a:r>
              <a:rPr lang="en-US" dirty="0"/>
              <a:t> is the damage of a threat</a:t>
            </a:r>
          </a:p>
          <a:p>
            <a:r>
              <a:rPr lang="en-US" dirty="0"/>
              <a:t>Humans overestimate the likelihood of rare, dreaded events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88924" y="0"/>
            <a:ext cx="2379076" cy="14081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88924" y="0"/>
            <a:ext cx="321676" cy="1408176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0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Method, opportunity, motive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with traditional crime, a computer attacker must have three things: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42937330"/>
              </p:ext>
            </p:extLst>
          </p:nvPr>
        </p:nvGraphicFramePr>
        <p:xfrm>
          <a:off x="609600" y="3048000"/>
          <a:ext cx="109728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8721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17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are six common ways of controlling attacks, many of which can be used together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24579300"/>
              </p:ext>
            </p:extLst>
          </p:nvPr>
        </p:nvGraphicFramePr>
        <p:xfrm>
          <a:off x="609600" y="2590801"/>
          <a:ext cx="11506200" cy="396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4916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00617"/>
            <a:ext cx="7997632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different controls can be used to achieve the six methods of defense</a:t>
            </a:r>
          </a:p>
        </p:txBody>
      </p:sp>
    </p:spTree>
    <p:extLst>
      <p:ext uri="{BB962C8B-B14F-4D97-AF65-F5344CB8AC3E}">
        <p14:creationId xmlns:p14="http://schemas.microsoft.com/office/powerpoint/2010/main" val="216250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Course overview</a:t>
            </a:r>
          </a:p>
          <a:p>
            <a:r>
              <a:rPr lang="en-US" dirty="0"/>
              <a:t>Terminology</a:t>
            </a:r>
          </a:p>
          <a:p>
            <a:pPr lvl="1"/>
            <a:r>
              <a:rPr lang="en-US" dirty="0"/>
              <a:t>Threats</a:t>
            </a:r>
          </a:p>
          <a:p>
            <a:pPr lvl="1"/>
            <a:r>
              <a:rPr lang="en-US" dirty="0"/>
              <a:t>Vulnerabilities</a:t>
            </a:r>
          </a:p>
          <a:p>
            <a:pPr lvl="1"/>
            <a:r>
              <a:rPr lang="en-US" dirty="0"/>
              <a:t>Attacks</a:t>
            </a:r>
          </a:p>
          <a:p>
            <a:pPr lvl="1"/>
            <a:r>
              <a:rPr lang="en-US" dirty="0"/>
              <a:t>Controls</a:t>
            </a:r>
          </a:p>
          <a:p>
            <a:r>
              <a:rPr lang="en-US" dirty="0"/>
              <a:t>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controls can be inexpensive and effective</a:t>
            </a:r>
          </a:p>
          <a:p>
            <a:pPr lvl="1"/>
            <a:r>
              <a:rPr lang="en-US" dirty="0"/>
              <a:t>Locks on doors</a:t>
            </a:r>
          </a:p>
          <a:p>
            <a:pPr lvl="1"/>
            <a:r>
              <a:rPr lang="en-US" dirty="0"/>
              <a:t>Security guards</a:t>
            </a:r>
          </a:p>
          <a:p>
            <a:pPr lvl="1"/>
            <a:r>
              <a:rPr lang="en-US" dirty="0"/>
              <a:t>Backup copies of data</a:t>
            </a:r>
          </a:p>
          <a:p>
            <a:pPr lvl="1"/>
            <a:r>
              <a:rPr lang="en-US" dirty="0"/>
              <a:t>Planning for natural disasters and fires</a:t>
            </a:r>
          </a:p>
          <a:p>
            <a:r>
              <a:rPr lang="en-US" dirty="0"/>
              <a:t>Simple controls are often the best</a:t>
            </a:r>
          </a:p>
          <a:p>
            <a:r>
              <a:rPr lang="en-US" dirty="0"/>
              <a:t>Attackers will always look for a weak point in your defenses</a:t>
            </a:r>
          </a:p>
        </p:txBody>
      </p:sp>
    </p:spTree>
    <p:extLst>
      <p:ext uri="{BB962C8B-B14F-4D97-AF65-F5344CB8AC3E}">
        <p14:creationId xmlns:p14="http://schemas.microsoft.com/office/powerpoint/2010/main" val="34232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Human  beings ultimately get involved</a:t>
            </a:r>
          </a:p>
          <a:p>
            <a:r>
              <a:rPr lang="en-US"/>
              <a:t>It's </a:t>
            </a:r>
            <a:r>
              <a:rPr lang="en-US" dirty="0"/>
              <a:t>important to have policies and procedures to guide their actions, such as:</a:t>
            </a:r>
          </a:p>
          <a:p>
            <a:pPr lvl="1"/>
            <a:r>
              <a:rPr lang="en-US" dirty="0"/>
              <a:t>Change passwords regularly</a:t>
            </a:r>
          </a:p>
          <a:p>
            <a:pPr lvl="1"/>
            <a:r>
              <a:rPr lang="en-US" dirty="0"/>
              <a:t>Don't give people your password</a:t>
            </a:r>
          </a:p>
          <a:p>
            <a:pPr lvl="1"/>
            <a:r>
              <a:rPr lang="en-US" dirty="0"/>
              <a:t>Don't allow coworkers access to data they should not have</a:t>
            </a:r>
          </a:p>
          <a:p>
            <a:r>
              <a:rPr lang="en-US" dirty="0"/>
              <a:t>Laws are important policies with consequences, but they react slowly to the rapid changes in technology</a:t>
            </a:r>
          </a:p>
        </p:txBody>
      </p:sp>
    </p:spTree>
    <p:extLst>
      <p:ext uri="{BB962C8B-B14F-4D97-AF65-F5344CB8AC3E}">
        <p14:creationId xmlns:p14="http://schemas.microsoft.com/office/powerpoint/2010/main" val="339468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Software controls:</a:t>
            </a:r>
          </a:p>
          <a:p>
            <a:pPr lvl="1"/>
            <a:r>
              <a:rPr lang="en-US" dirty="0"/>
              <a:t>Passwords</a:t>
            </a:r>
          </a:p>
          <a:p>
            <a:pPr lvl="1"/>
            <a:r>
              <a:rPr lang="en-US" dirty="0"/>
              <a:t>OS and network controls</a:t>
            </a:r>
          </a:p>
          <a:p>
            <a:pPr lvl="2"/>
            <a:r>
              <a:rPr lang="en-US" dirty="0"/>
              <a:t>Tools to protect users from each other</a:t>
            </a:r>
          </a:p>
          <a:p>
            <a:pPr lvl="1"/>
            <a:r>
              <a:rPr lang="en-US" dirty="0"/>
              <a:t>Independent control programs</a:t>
            </a:r>
          </a:p>
          <a:p>
            <a:pPr lvl="2"/>
            <a:r>
              <a:rPr lang="en-US" dirty="0"/>
              <a:t>Application programs that protect against specific vulnerabilities</a:t>
            </a:r>
          </a:p>
          <a:p>
            <a:pPr lvl="1"/>
            <a:r>
              <a:rPr lang="en-US" dirty="0"/>
              <a:t>Development controls</a:t>
            </a:r>
          </a:p>
          <a:p>
            <a:pPr lvl="2"/>
            <a:r>
              <a:rPr lang="en-US" dirty="0"/>
              <a:t>Quality control for creating software so that vulnerabilities are not introduced</a:t>
            </a:r>
          </a:p>
          <a:p>
            <a:r>
              <a:rPr lang="en-US" dirty="0"/>
              <a:t>Hardware controls</a:t>
            </a:r>
          </a:p>
          <a:p>
            <a:pPr lvl="1"/>
            <a:r>
              <a:rPr lang="en-US" dirty="0"/>
              <a:t>Smart cards on satellite or cable television set-top boxes</a:t>
            </a:r>
          </a:p>
          <a:p>
            <a:pPr lvl="1"/>
            <a:r>
              <a:rPr lang="en-US" dirty="0"/>
              <a:t>Fingerprint or other biometric readers</a:t>
            </a:r>
          </a:p>
          <a:p>
            <a:pPr lvl="1"/>
            <a:r>
              <a:rPr lang="en-US" dirty="0"/>
              <a:t>Firewalls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84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Effectiveness of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Many issues impact the effectiveness of controls</a:t>
            </a:r>
          </a:p>
          <a:p>
            <a:pPr lvl="1"/>
            <a:r>
              <a:rPr lang="en-US" b="1" dirty="0"/>
              <a:t>Awareness of problem</a:t>
            </a:r>
          </a:p>
          <a:p>
            <a:pPr marL="768096" lvl="2" indent="0">
              <a:buNone/>
            </a:pPr>
            <a:r>
              <a:rPr lang="en-US" dirty="0"/>
              <a:t>Users must be convinced that it is worth using the controls</a:t>
            </a:r>
          </a:p>
          <a:p>
            <a:pPr lvl="1"/>
            <a:r>
              <a:rPr lang="en-US" b="1" dirty="0"/>
              <a:t>Likelihood of use</a:t>
            </a:r>
          </a:p>
          <a:p>
            <a:pPr marL="768096" lvl="2" indent="0">
              <a:buNone/>
            </a:pPr>
            <a:r>
              <a:rPr lang="en-US" dirty="0"/>
              <a:t>The controls must be easy enough to use that the task performed is not seriously affected</a:t>
            </a:r>
          </a:p>
          <a:p>
            <a:pPr lvl="1"/>
            <a:r>
              <a:rPr lang="en-US" b="1" dirty="0"/>
              <a:t>Overlapping controls</a:t>
            </a:r>
          </a:p>
          <a:p>
            <a:pPr marL="768096" lvl="2" indent="0">
              <a:buNone/>
            </a:pPr>
            <a:r>
              <a:rPr lang="en-US" dirty="0"/>
              <a:t>Overlapping controls or </a:t>
            </a:r>
            <a:r>
              <a:rPr lang="en-US" b="1" dirty="0"/>
              <a:t>defense in depth </a:t>
            </a:r>
            <a:r>
              <a:rPr lang="en-US" dirty="0"/>
              <a:t>can help, but sometimes the controls negatively impact each other</a:t>
            </a:r>
          </a:p>
          <a:p>
            <a:pPr lvl="1"/>
            <a:r>
              <a:rPr lang="en-US" b="1" dirty="0"/>
              <a:t>Periodic review</a:t>
            </a:r>
          </a:p>
          <a:p>
            <a:pPr marL="768096" lvl="2" indent="0">
              <a:buNone/>
            </a:pPr>
            <a:r>
              <a:rPr lang="en-US" dirty="0"/>
              <a:t>Conditions change, and controls must be reviewed periodically and updated when needed</a:t>
            </a:r>
          </a:p>
        </p:txBody>
      </p:sp>
    </p:spTree>
    <p:extLst>
      <p:ext uri="{BB962C8B-B14F-4D97-AF65-F5344CB8AC3E}">
        <p14:creationId xmlns:p14="http://schemas.microsoft.com/office/powerpoint/2010/main" val="428760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83B991-0F75-4526-9F30-3E1AAC56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4EF41-0871-490D-AAEC-B8D926421F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98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BA94F-1976-4D2F-8BF3-B48CC9A99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E29F2F4-D1EA-4587-A1A7-5819D5625B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A lot of computer security depends on how many items are in a set</a:t>
                </a:r>
              </a:p>
              <a:p>
                <a:pPr lvl="1"/>
                <a:r>
                  <a:rPr lang="en-US" dirty="0"/>
                  <a:t>Number of possible passwords</a:t>
                </a:r>
              </a:p>
              <a:p>
                <a:pPr lvl="1"/>
                <a:r>
                  <a:rPr lang="en-US" dirty="0"/>
                  <a:t>Possible encryption keys</a:t>
                </a:r>
              </a:p>
              <a:p>
                <a:r>
                  <a:rPr lang="en-US" dirty="0"/>
                  <a:t>To understand the security, we need to count the number of items</a:t>
                </a:r>
              </a:p>
              <a:p>
                <a:r>
                  <a:rPr lang="en-US" dirty="0"/>
                  <a:t>Consider a string where each character in the string has a set number of possibilities, independent from the others: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total number of possible strings is the product of the possibilities in each place: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E29F2F4-D1EA-4587-A1A7-5819D5625B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92E10EC-39DF-49C1-A1E3-5F9FBC4E5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565354"/>
              </p:ext>
            </p:extLst>
          </p:nvPr>
        </p:nvGraphicFramePr>
        <p:xfrm>
          <a:off x="1637740" y="4191000"/>
          <a:ext cx="8916519" cy="7924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7429">
                  <a:extLst>
                    <a:ext uri="{9D8B030D-6E8A-4147-A177-3AD203B41FA5}">
                      <a16:colId xmlns:a16="http://schemas.microsoft.com/office/drawing/2014/main" val="3300348566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2547417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334357431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99721155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352739197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81010734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979515154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69441312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90758087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15026965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726657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02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Possibilities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/>
                        <a:t>i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29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83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AA3C9-CFE1-40D1-A23B-B5F91E889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A5E0E-6781-4DA8-B9D9-C52907C4A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passwords are there of exactly length 8, containing only letters and digits?</a:t>
            </a:r>
          </a:p>
          <a:p>
            <a:r>
              <a:rPr lang="en-US" dirty="0"/>
              <a:t>How many passwords are there with lengths between 4 and 8, containing only letters and digits?</a:t>
            </a:r>
          </a:p>
          <a:p>
            <a:r>
              <a:rPr lang="en-US" dirty="0"/>
              <a:t>How many 128-bit AES keys exist?</a:t>
            </a:r>
          </a:p>
          <a:p>
            <a:r>
              <a:rPr lang="en-US" dirty="0"/>
              <a:t>How  many 10-byte sequences are possible?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1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  <a:p>
            <a:r>
              <a:rPr lang="en-US" dirty="0"/>
              <a:t>Passwords</a:t>
            </a:r>
          </a:p>
          <a:p>
            <a:r>
              <a:rPr lang="en-US" dirty="0"/>
              <a:t>Biometrics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 2.1</a:t>
            </a:r>
          </a:p>
          <a:p>
            <a:r>
              <a:rPr lang="en-US" dirty="0"/>
              <a:t>Start Assignment 1</a:t>
            </a:r>
          </a:p>
          <a:p>
            <a:r>
              <a:rPr lang="en-US" dirty="0"/>
              <a:t>Start Project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6E5B7-9499-46F6-9CC9-3472BB716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 up for Presentations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A8274-1DA6-4999-B14B-0154920C14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42ECE-DC00-40D1-8C7D-5624F0D3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Teams for Project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5775A-BA04-4609-BB50-69A2626433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2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Security tidbit: LLMs can import malicious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Many people are using LLMs to help them code</a:t>
            </a:r>
          </a:p>
          <a:p>
            <a:r>
              <a:rPr lang="en-US" dirty="0"/>
              <a:t>But new "agentic" tools can pull information from various sources, like GitHub issue pages</a:t>
            </a:r>
          </a:p>
          <a:p>
            <a:r>
              <a:rPr lang="en-US" dirty="0"/>
              <a:t>If attackers can sneak malicious code into those sources, that code can be pulled into your program</a:t>
            </a:r>
          </a:p>
          <a:p>
            <a:pPr lvl="1"/>
            <a:r>
              <a:rPr lang="en-US" dirty="0"/>
              <a:t>Techniques called "ASCII smuggling" put invisible characters into messages that LLMs can read even if humans can't see them</a:t>
            </a:r>
          </a:p>
          <a:p>
            <a:r>
              <a:rPr lang="en-US" dirty="0"/>
              <a:t>Once your code runs, either for testing purposes or in a product, the malicious code can do whatever it wants on the target system</a:t>
            </a:r>
          </a:p>
          <a:p>
            <a:r>
              <a:rPr lang="en-US" dirty="0"/>
              <a:t>These risks are even greater with inexperienced coders and vibe coding</a:t>
            </a:r>
          </a:p>
          <a:p>
            <a:r>
              <a:rPr lang="en-US" dirty="0"/>
              <a:t>Credit to Professor Stucki for letting me know about the research</a:t>
            </a:r>
          </a:p>
          <a:p>
            <a:r>
              <a:rPr lang="en-US" dirty="0"/>
              <a:t>Read more: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https://garymarcus.substack.com/p/llms-coding-agents-security-nightmare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CIA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774826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65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Encryption is the scrambling of data</a:t>
            </a:r>
          </a:p>
          <a:p>
            <a:pPr lvl="1"/>
            <a:r>
              <a:rPr lang="en-US" dirty="0"/>
              <a:t>Often a key or some other secret information is used to do the scrambling</a:t>
            </a:r>
          </a:p>
          <a:p>
            <a:pPr lvl="1"/>
            <a:r>
              <a:rPr lang="en-US" dirty="0"/>
              <a:t>Without knowledge of the secret, the data becomes useless</a:t>
            </a:r>
          </a:p>
          <a:p>
            <a:r>
              <a:rPr lang="en-US" dirty="0"/>
              <a:t>Modern encryption is one of the most powerful tools for preserving computer security</a:t>
            </a:r>
          </a:p>
          <a:p>
            <a:r>
              <a:rPr lang="en-US" dirty="0"/>
              <a:t>Most modern attacks do not depend on breaking encryption but on circumventing it</a:t>
            </a:r>
          </a:p>
        </p:txBody>
      </p:sp>
    </p:spTree>
    <p:extLst>
      <p:ext uri="{BB962C8B-B14F-4D97-AF65-F5344CB8AC3E}">
        <p14:creationId xmlns:p14="http://schemas.microsoft.com/office/powerpoint/2010/main" val="87489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process of encryption takes </a:t>
            </a:r>
            <a:r>
              <a:rPr lang="en-US" b="1" dirty="0"/>
              <a:t>plaintext</a:t>
            </a:r>
            <a:r>
              <a:rPr lang="en-US" dirty="0"/>
              <a:t> as an input and produces </a:t>
            </a:r>
            <a:r>
              <a:rPr lang="en-US" b="1" dirty="0" err="1"/>
              <a:t>ciphertext</a:t>
            </a:r>
            <a:r>
              <a:rPr lang="en-US" dirty="0"/>
              <a:t> as an output</a:t>
            </a:r>
          </a:p>
          <a:p>
            <a:r>
              <a:rPr lang="en-US" dirty="0"/>
              <a:t>Plaintext (or </a:t>
            </a:r>
            <a:r>
              <a:rPr lang="en-US" b="1" dirty="0" err="1"/>
              <a:t>cleartext</a:t>
            </a:r>
            <a:r>
              <a:rPr lang="en-US" dirty="0"/>
              <a:t>) is not necessarily human readable, but its contents are not protected in any way</a:t>
            </a:r>
          </a:p>
          <a:p>
            <a:r>
              <a:rPr lang="en-US" dirty="0"/>
              <a:t>Using cryptography, we can build </a:t>
            </a:r>
            <a:r>
              <a:rPr lang="en-US" b="1" dirty="0"/>
              <a:t>protocols</a:t>
            </a:r>
            <a:r>
              <a:rPr lang="en-US" dirty="0"/>
              <a:t> to support confidentiality and integrity (and even availability indirectly)</a:t>
            </a:r>
          </a:p>
          <a:p>
            <a:r>
              <a:rPr lang="en-US" dirty="0"/>
              <a:t>As useful as it is, encryption is </a:t>
            </a:r>
            <a:r>
              <a:rPr lang="en-US" b="1" dirty="0"/>
              <a:t>not</a:t>
            </a:r>
            <a:r>
              <a:rPr lang="en-US" dirty="0"/>
              <a:t> a panacea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1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1638</TotalTime>
  <Words>1157</Words>
  <Application>Microsoft Office PowerPoint</Application>
  <PresentationFormat>Widescreen</PresentationFormat>
  <Paragraphs>192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4290</vt:lpstr>
      <vt:lpstr>Last time</vt:lpstr>
      <vt:lpstr>Questions?</vt:lpstr>
      <vt:lpstr>Sign up for Presentations</vt:lpstr>
      <vt:lpstr>Form Teams for Project 1</vt:lpstr>
      <vt:lpstr>Security tidbit: LLMs can import malicious code</vt:lpstr>
      <vt:lpstr>CIA</vt:lpstr>
      <vt:lpstr>Encryption</vt:lpstr>
      <vt:lpstr>Encryption</vt:lpstr>
      <vt:lpstr>Attackers</vt:lpstr>
      <vt:lpstr>Individuals</vt:lpstr>
      <vt:lpstr>Organized crime</vt:lpstr>
      <vt:lpstr>Terrorists</vt:lpstr>
      <vt:lpstr>Harm and risk</vt:lpstr>
      <vt:lpstr>Risk perception</vt:lpstr>
      <vt:lpstr>Method, opportunity, motive</vt:lpstr>
      <vt:lpstr>Controls</vt:lpstr>
      <vt:lpstr>Controls</vt:lpstr>
      <vt:lpstr>Effects of controls</vt:lpstr>
      <vt:lpstr>Physical controls</vt:lpstr>
      <vt:lpstr>Procedural controls</vt:lpstr>
      <vt:lpstr>Technical controls</vt:lpstr>
      <vt:lpstr>Effectiveness of controls</vt:lpstr>
      <vt:lpstr>Counting</vt:lpstr>
      <vt:lpstr>Counting</vt:lpstr>
      <vt:lpstr>Counting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268</cp:revision>
  <dcterms:created xsi:type="dcterms:W3CDTF">2009-08-24T20:26:10Z</dcterms:created>
  <dcterms:modified xsi:type="dcterms:W3CDTF">2025-08-22T17:38:11Z</dcterms:modified>
</cp:coreProperties>
</file>